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1-4EBB-B90E-838E3E1E16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01-4EBB-B90E-838E3E1E16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01-4EBB-B90E-838E3E1E1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39168"/>
        <c:axId val="363037528"/>
      </c:lineChart>
      <c:catAx>
        <c:axId val="36303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37528"/>
        <c:crosses val="autoZero"/>
        <c:auto val="1"/>
        <c:lblAlgn val="ctr"/>
        <c:lblOffset val="100"/>
        <c:noMultiLvlLbl val="0"/>
      </c:catAx>
      <c:valAx>
        <c:axId val="36303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3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F38E5-8848-4B3D-A7B5-076CF32A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26713-97DD-4A1D-9422-490BA563C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69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0E152-0568-41FC-9267-3D0C1444F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B6AA1-6717-43EF-8725-A3933223F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5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IG_Impressionen_Jahresvergleich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IG_Impressionen_Jahresvergleich | 2 profiles</dc:title>
  <dc:creator>Frederik Born</dc:creator>
  <cp:lastModifiedBy>Frederik Born</cp:lastModifiedBy>
  <cp:revision>1</cp:revision>
  <dcterms:created xsi:type="dcterms:W3CDTF">2023-11-06T10:46:08Z</dcterms:created>
  <dcterms:modified xsi:type="dcterms:W3CDTF">2023-11-06T10:46:24Z</dcterms:modified>
</cp:coreProperties>
</file>