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8193389</c:v>
                </c:pt>
                <c:pt idx="1">
                  <c:v>11930401</c:v>
                </c:pt>
                <c:pt idx="2">
                  <c:v>11653608</c:v>
                </c:pt>
                <c:pt idx="3">
                  <c:v>2467084</c:v>
                </c:pt>
                <c:pt idx="4">
                  <c:v>11310717</c:v>
                </c:pt>
                <c:pt idx="5">
                  <c:v>12405094</c:v>
                </c:pt>
                <c:pt idx="6">
                  <c:v>10178984</c:v>
                </c:pt>
                <c:pt idx="7">
                  <c:v>3169578</c:v>
                </c:pt>
                <c:pt idx="8">
                  <c:v>10530687</c:v>
                </c:pt>
                <c:pt idx="9">
                  <c:v>12963284</c:v>
                </c:pt>
                <c:pt idx="10">
                  <c:v>6261953</c:v>
                </c:pt>
                <c:pt idx="11">
                  <c:v>3481118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55-4E5F-9356-F41F2D33D1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11838736</c:v>
                </c:pt>
                <c:pt idx="1">
                  <c:v>17279597</c:v>
                </c:pt>
                <c:pt idx="2">
                  <c:v>699490</c:v>
                </c:pt>
                <c:pt idx="3">
                  <c:v>213872</c:v>
                </c:pt>
                <c:pt idx="4">
                  <c:v>2347817</c:v>
                </c:pt>
                <c:pt idx="5">
                  <c:v>4338699</c:v>
                </c:pt>
                <c:pt idx="6">
                  <c:v>5246430</c:v>
                </c:pt>
                <c:pt idx="7">
                  <c:v>6122766</c:v>
                </c:pt>
                <c:pt idx="8">
                  <c:v>6664486</c:v>
                </c:pt>
                <c:pt idx="9">
                  <c:v>6873266</c:v>
                </c:pt>
                <c:pt idx="10">
                  <c:v>8189951</c:v>
                </c:pt>
                <c:pt idx="11">
                  <c:v>9532980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55-4E5F-9356-F41F2D33D1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4255617</c:v>
                </c:pt>
                <c:pt idx="1">
                  <c:v>11933406</c:v>
                </c:pt>
                <c:pt idx="2">
                  <c:v>9096975</c:v>
                </c:pt>
                <c:pt idx="3">
                  <c:v>7784707</c:v>
                </c:pt>
                <c:pt idx="4">
                  <c:v>5716354</c:v>
                </c:pt>
                <c:pt idx="5">
                  <c:v>5682313</c:v>
                </c:pt>
                <c:pt idx="6">
                  <c:v>4926666</c:v>
                </c:pt>
                <c:pt idx="7">
                  <c:v>4299806</c:v>
                </c:pt>
                <c:pt idx="8">
                  <c:v>3730902</c:v>
                </c:pt>
                <c:pt idx="9">
                  <c:v>11006792</c:v>
                </c:pt>
                <c:pt idx="10">
                  <c:v>2333763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55-4E5F-9356-F41F2D33D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862240"/>
        <c:axId val="373117104"/>
      </c:lineChart>
      <c:catAx>
        <c:axId val="30786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117104"/>
        <c:crosses val="autoZero"/>
        <c:auto val="1"/>
        <c:lblAlgn val="ctr"/>
        <c:lblOffset val="100"/>
        <c:noMultiLvlLbl val="0"/>
      </c:catAx>
      <c:valAx>
        <c:axId val="37311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6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07DFC-B7F1-4A41-B939-88183F2ED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IG_Reichweite_Jahresvergleich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D52039-3209-45C8-AD1B-F8E5E79CCF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2166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63C06-79EB-4B3B-A071-3FDB00895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01.01.2021 - 06.11.2023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539DB-1EF8-4EF2-9DEF-A659A2075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324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IG_Reichweite_Jahresvergleich | rittersport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IG_Reichweite_Jahresvergleich | rittersport</dc:title>
  <dc:creator>Frederik Born</dc:creator>
  <cp:lastModifiedBy>Frederik Born</cp:lastModifiedBy>
  <cp:revision>1</cp:revision>
  <dcterms:created xsi:type="dcterms:W3CDTF">2023-11-06T10:44:02Z</dcterms:created>
  <dcterms:modified xsi:type="dcterms:W3CDTF">2023-11-06T10:44:17Z</dcterms:modified>
</cp:coreProperties>
</file>