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01.10.2023</c:v>
                </c:pt>
                <c:pt idx="1">
                  <c:v>02.10.2023</c:v>
                </c:pt>
                <c:pt idx="2">
                  <c:v>03.10.2023</c:v>
                </c:pt>
                <c:pt idx="3">
                  <c:v>04.10.2023</c:v>
                </c:pt>
                <c:pt idx="4">
                  <c:v>05.10.2023</c:v>
                </c:pt>
                <c:pt idx="5">
                  <c:v>06.10.2023</c:v>
                </c:pt>
                <c:pt idx="6">
                  <c:v>07.10.2023</c:v>
                </c:pt>
                <c:pt idx="7">
                  <c:v>08.10.2023</c:v>
                </c:pt>
                <c:pt idx="8">
                  <c:v>09.10.2023</c:v>
                </c:pt>
                <c:pt idx="9">
                  <c:v>10.10.2023</c:v>
                </c:pt>
                <c:pt idx="10">
                  <c:v>11.10.2023</c:v>
                </c:pt>
                <c:pt idx="11">
                  <c:v>12.10.2023</c:v>
                </c:pt>
                <c:pt idx="12">
                  <c:v>13.10.2023</c:v>
                </c:pt>
                <c:pt idx="13">
                  <c:v>14.10.2023</c:v>
                </c:pt>
                <c:pt idx="14">
                  <c:v>15.10.2023</c:v>
                </c:pt>
                <c:pt idx="15">
                  <c:v>16.10.2023</c:v>
                </c:pt>
                <c:pt idx="16">
                  <c:v>17.10.2023</c:v>
                </c:pt>
                <c:pt idx="17">
                  <c:v>18.10.2023</c:v>
                </c:pt>
                <c:pt idx="18">
                  <c:v>19.10.2023</c:v>
                </c:pt>
                <c:pt idx="19">
                  <c:v>20.10.2023</c:v>
                </c:pt>
                <c:pt idx="20">
                  <c:v>21.10.2023</c:v>
                </c:pt>
                <c:pt idx="21">
                  <c:v>22.10.2023</c:v>
                </c:pt>
                <c:pt idx="22">
                  <c:v>23.10.2023</c:v>
                </c:pt>
                <c:pt idx="23">
                  <c:v>24.10.2023</c:v>
                </c:pt>
                <c:pt idx="24">
                  <c:v>25.10.2023</c:v>
                </c:pt>
                <c:pt idx="25">
                  <c:v>26.10.2023</c:v>
                </c:pt>
                <c:pt idx="26">
                  <c:v>27.10.2023</c:v>
                </c:pt>
                <c:pt idx="27">
                  <c:v>28.10.2023</c:v>
                </c:pt>
                <c:pt idx="28">
                  <c:v>29.10.2023</c:v>
                </c:pt>
                <c:pt idx="29">
                  <c:v>30.10.2023</c:v>
                </c:pt>
                <c:pt idx="30">
                  <c:v>31.10.2023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278776</c:v>
                </c:pt>
                <c:pt idx="1">
                  <c:v>224496</c:v>
                </c:pt>
                <c:pt idx="2">
                  <c:v>141097</c:v>
                </c:pt>
                <c:pt idx="3">
                  <c:v>104931</c:v>
                </c:pt>
                <c:pt idx="4">
                  <c:v>80831</c:v>
                </c:pt>
                <c:pt idx="5">
                  <c:v>92466</c:v>
                </c:pt>
                <c:pt idx="6">
                  <c:v>160285</c:v>
                </c:pt>
                <c:pt idx="7">
                  <c:v>275306</c:v>
                </c:pt>
                <c:pt idx="8">
                  <c:v>342020</c:v>
                </c:pt>
                <c:pt idx="9">
                  <c:v>473863</c:v>
                </c:pt>
                <c:pt idx="10">
                  <c:v>449327</c:v>
                </c:pt>
                <c:pt idx="11">
                  <c:v>372153</c:v>
                </c:pt>
                <c:pt idx="12">
                  <c:v>370433</c:v>
                </c:pt>
                <c:pt idx="13">
                  <c:v>345381</c:v>
                </c:pt>
                <c:pt idx="14">
                  <c:v>364934</c:v>
                </c:pt>
                <c:pt idx="15">
                  <c:v>301485</c:v>
                </c:pt>
                <c:pt idx="16">
                  <c:v>293514</c:v>
                </c:pt>
                <c:pt idx="17">
                  <c:v>370032</c:v>
                </c:pt>
                <c:pt idx="18">
                  <c:v>494092</c:v>
                </c:pt>
                <c:pt idx="19">
                  <c:v>678700</c:v>
                </c:pt>
                <c:pt idx="20">
                  <c:v>641257</c:v>
                </c:pt>
                <c:pt idx="21">
                  <c:v>618488</c:v>
                </c:pt>
                <c:pt idx="22">
                  <c:v>588766</c:v>
                </c:pt>
                <c:pt idx="23">
                  <c:v>572986</c:v>
                </c:pt>
                <c:pt idx="24">
                  <c:v>596770</c:v>
                </c:pt>
                <c:pt idx="25">
                  <c:v>540710</c:v>
                </c:pt>
                <c:pt idx="26">
                  <c:v>460441</c:v>
                </c:pt>
                <c:pt idx="27">
                  <c:v>515670</c:v>
                </c:pt>
                <c:pt idx="28">
                  <c:v>552005</c:v>
                </c:pt>
                <c:pt idx="29">
                  <c:v>704424</c:v>
                </c:pt>
                <c:pt idx="30">
                  <c:v>656037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F4-4BA3-9946-64EB5082AF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430072"/>
        <c:axId val="326887320"/>
      </c:lineChart>
      <c:catAx>
        <c:axId val="368430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887320"/>
        <c:crosses val="autoZero"/>
        <c:auto val="1"/>
        <c:lblAlgn val="ctr"/>
        <c:lblOffset val="100"/>
        <c:noMultiLvlLbl val="0"/>
      </c:catAx>
      <c:valAx>
        <c:axId val="326887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430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01.10.2023</c:v>
                </c:pt>
                <c:pt idx="1">
                  <c:v>02.10.2023</c:v>
                </c:pt>
                <c:pt idx="2">
                  <c:v>03.10.2023</c:v>
                </c:pt>
                <c:pt idx="3">
                  <c:v>04.10.2023</c:v>
                </c:pt>
                <c:pt idx="4">
                  <c:v>05.10.2023</c:v>
                </c:pt>
                <c:pt idx="5">
                  <c:v>06.10.2023</c:v>
                </c:pt>
                <c:pt idx="6">
                  <c:v>07.10.2023</c:v>
                </c:pt>
                <c:pt idx="7">
                  <c:v>08.10.2023</c:v>
                </c:pt>
                <c:pt idx="8">
                  <c:v>09.10.2023</c:v>
                </c:pt>
                <c:pt idx="9">
                  <c:v>10.10.2023</c:v>
                </c:pt>
                <c:pt idx="10">
                  <c:v>11.10.2023</c:v>
                </c:pt>
                <c:pt idx="11">
                  <c:v>12.10.2023</c:v>
                </c:pt>
                <c:pt idx="12">
                  <c:v>13.10.2023</c:v>
                </c:pt>
                <c:pt idx="13">
                  <c:v>14.10.2023</c:v>
                </c:pt>
                <c:pt idx="14">
                  <c:v>15.10.2023</c:v>
                </c:pt>
                <c:pt idx="15">
                  <c:v>16.10.2023</c:v>
                </c:pt>
                <c:pt idx="16">
                  <c:v>17.10.2023</c:v>
                </c:pt>
                <c:pt idx="17">
                  <c:v>18.10.2023</c:v>
                </c:pt>
                <c:pt idx="18">
                  <c:v>19.10.2023</c:v>
                </c:pt>
                <c:pt idx="19">
                  <c:v>20.10.2023</c:v>
                </c:pt>
                <c:pt idx="20">
                  <c:v>21.10.2023</c:v>
                </c:pt>
                <c:pt idx="21">
                  <c:v>22.10.2023</c:v>
                </c:pt>
                <c:pt idx="22">
                  <c:v>23.10.2023</c:v>
                </c:pt>
                <c:pt idx="23">
                  <c:v>24.10.2023</c:v>
                </c:pt>
                <c:pt idx="24">
                  <c:v>25.10.2023</c:v>
                </c:pt>
                <c:pt idx="25">
                  <c:v>26.10.2023</c:v>
                </c:pt>
                <c:pt idx="26">
                  <c:v>27.10.2023</c:v>
                </c:pt>
                <c:pt idx="27">
                  <c:v>28.10.2023</c:v>
                </c:pt>
                <c:pt idx="28">
                  <c:v>29.10.2023</c:v>
                </c:pt>
                <c:pt idx="29">
                  <c:v>30.10.2023</c:v>
                </c:pt>
                <c:pt idx="30">
                  <c:v>31.10.2023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198822</c:v>
                </c:pt>
                <c:pt idx="1">
                  <c:v>154736</c:v>
                </c:pt>
                <c:pt idx="2">
                  <c:v>64487</c:v>
                </c:pt>
                <c:pt idx="3">
                  <c:v>50620</c:v>
                </c:pt>
                <c:pt idx="4">
                  <c:v>64823</c:v>
                </c:pt>
                <c:pt idx="5">
                  <c:v>69912</c:v>
                </c:pt>
                <c:pt idx="6">
                  <c:v>78277</c:v>
                </c:pt>
                <c:pt idx="7">
                  <c:v>128171</c:v>
                </c:pt>
                <c:pt idx="8">
                  <c:v>251587</c:v>
                </c:pt>
                <c:pt idx="9">
                  <c:v>391953</c:v>
                </c:pt>
                <c:pt idx="10">
                  <c:v>404404</c:v>
                </c:pt>
                <c:pt idx="11">
                  <c:v>327561</c:v>
                </c:pt>
                <c:pt idx="12">
                  <c:v>326383</c:v>
                </c:pt>
                <c:pt idx="13">
                  <c:v>293658</c:v>
                </c:pt>
                <c:pt idx="14">
                  <c:v>309497</c:v>
                </c:pt>
                <c:pt idx="15">
                  <c:v>267784</c:v>
                </c:pt>
                <c:pt idx="16">
                  <c:v>265444</c:v>
                </c:pt>
                <c:pt idx="17">
                  <c:v>348206</c:v>
                </c:pt>
                <c:pt idx="18">
                  <c:v>453932</c:v>
                </c:pt>
                <c:pt idx="19">
                  <c:v>606040</c:v>
                </c:pt>
                <c:pt idx="20">
                  <c:v>578896</c:v>
                </c:pt>
                <c:pt idx="21">
                  <c:v>585051</c:v>
                </c:pt>
                <c:pt idx="22">
                  <c:v>541016</c:v>
                </c:pt>
                <c:pt idx="23">
                  <c:v>522072</c:v>
                </c:pt>
                <c:pt idx="24">
                  <c:v>551568</c:v>
                </c:pt>
                <c:pt idx="25">
                  <c:v>509779</c:v>
                </c:pt>
                <c:pt idx="26">
                  <c:v>397805</c:v>
                </c:pt>
                <c:pt idx="27">
                  <c:v>467878</c:v>
                </c:pt>
                <c:pt idx="28">
                  <c:v>543203</c:v>
                </c:pt>
                <c:pt idx="29">
                  <c:v>640929</c:v>
                </c:pt>
                <c:pt idx="30">
                  <c:v>612298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D4-4830-AE43-AE9C152668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2610448"/>
        <c:axId val="372610776"/>
      </c:lineChart>
      <c:catAx>
        <c:axId val="372610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610776"/>
        <c:crosses val="autoZero"/>
        <c:auto val="1"/>
        <c:lblAlgn val="ctr"/>
        <c:lblOffset val="100"/>
        <c:noMultiLvlLbl val="0"/>
      </c:catAx>
      <c:valAx>
        <c:axId val="372610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610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01.10.2023</c:v>
                </c:pt>
                <c:pt idx="1">
                  <c:v>02.10.2023</c:v>
                </c:pt>
                <c:pt idx="2">
                  <c:v>03.10.2023</c:v>
                </c:pt>
                <c:pt idx="3">
                  <c:v>04.10.2023</c:v>
                </c:pt>
                <c:pt idx="4">
                  <c:v>05.10.2023</c:v>
                </c:pt>
                <c:pt idx="5">
                  <c:v>06.10.2023</c:v>
                </c:pt>
                <c:pt idx="6">
                  <c:v>07.10.2023</c:v>
                </c:pt>
                <c:pt idx="7">
                  <c:v>08.10.2023</c:v>
                </c:pt>
                <c:pt idx="8">
                  <c:v>09.10.2023</c:v>
                </c:pt>
                <c:pt idx="9">
                  <c:v>10.10.2023</c:v>
                </c:pt>
                <c:pt idx="10">
                  <c:v>11.10.2023</c:v>
                </c:pt>
                <c:pt idx="11">
                  <c:v>12.10.2023</c:v>
                </c:pt>
                <c:pt idx="12">
                  <c:v>13.10.2023</c:v>
                </c:pt>
                <c:pt idx="13">
                  <c:v>14.10.2023</c:v>
                </c:pt>
                <c:pt idx="14">
                  <c:v>15.10.2023</c:v>
                </c:pt>
                <c:pt idx="15">
                  <c:v>16.10.2023</c:v>
                </c:pt>
                <c:pt idx="16">
                  <c:v>17.10.2023</c:v>
                </c:pt>
                <c:pt idx="17">
                  <c:v>18.10.2023</c:v>
                </c:pt>
                <c:pt idx="18">
                  <c:v>19.10.2023</c:v>
                </c:pt>
                <c:pt idx="19">
                  <c:v>20.10.2023</c:v>
                </c:pt>
                <c:pt idx="20">
                  <c:v>21.10.2023</c:v>
                </c:pt>
                <c:pt idx="21">
                  <c:v>22.10.2023</c:v>
                </c:pt>
                <c:pt idx="22">
                  <c:v>23.10.2023</c:v>
                </c:pt>
                <c:pt idx="23">
                  <c:v>24.10.2023</c:v>
                </c:pt>
                <c:pt idx="24">
                  <c:v>25.10.2023</c:v>
                </c:pt>
                <c:pt idx="25">
                  <c:v>26.10.2023</c:v>
                </c:pt>
                <c:pt idx="26">
                  <c:v>27.10.2023</c:v>
                </c:pt>
                <c:pt idx="27">
                  <c:v>28.10.2023</c:v>
                </c:pt>
                <c:pt idx="28">
                  <c:v>29.10.2023</c:v>
                </c:pt>
                <c:pt idx="29">
                  <c:v>30.10.2023</c:v>
                </c:pt>
                <c:pt idx="30">
                  <c:v>31.10.2023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115518</c:v>
                </c:pt>
                <c:pt idx="1">
                  <c:v>115539</c:v>
                </c:pt>
                <c:pt idx="2">
                  <c:v>115545</c:v>
                </c:pt>
                <c:pt idx="3">
                  <c:v>115541</c:v>
                </c:pt>
                <c:pt idx="4">
                  <c:v>115531</c:v>
                </c:pt>
                <c:pt idx="5">
                  <c:v>115532</c:v>
                </c:pt>
                <c:pt idx="6">
                  <c:v>115539</c:v>
                </c:pt>
                <c:pt idx="7">
                  <c:v>115549</c:v>
                </c:pt>
                <c:pt idx="8">
                  <c:v>115549</c:v>
                </c:pt>
                <c:pt idx="9">
                  <c:v>115578</c:v>
                </c:pt>
                <c:pt idx="10">
                  <c:v>115597</c:v>
                </c:pt>
                <c:pt idx="11">
                  <c:v>115623</c:v>
                </c:pt>
                <c:pt idx="12">
                  <c:v>115639</c:v>
                </c:pt>
                <c:pt idx="13">
                  <c:v>115660</c:v>
                </c:pt>
                <c:pt idx="14">
                  <c:v>115667</c:v>
                </c:pt>
                <c:pt idx="15">
                  <c:v>115680</c:v>
                </c:pt>
                <c:pt idx="16">
                  <c:v>115714</c:v>
                </c:pt>
                <c:pt idx="17">
                  <c:v>115737</c:v>
                </c:pt>
                <c:pt idx="18">
                  <c:v>115761</c:v>
                </c:pt>
                <c:pt idx="19">
                  <c:v>115798</c:v>
                </c:pt>
                <c:pt idx="20">
                  <c:v>115791</c:v>
                </c:pt>
                <c:pt idx="21">
                  <c:v>115799</c:v>
                </c:pt>
                <c:pt idx="22">
                  <c:v>115805</c:v>
                </c:pt>
                <c:pt idx="23">
                  <c:v>115831</c:v>
                </c:pt>
                <c:pt idx="24">
                  <c:v>115847</c:v>
                </c:pt>
                <c:pt idx="25">
                  <c:v>115848</c:v>
                </c:pt>
                <c:pt idx="26">
                  <c:v>115849</c:v>
                </c:pt>
                <c:pt idx="27">
                  <c:v>115870</c:v>
                </c:pt>
                <c:pt idx="28">
                  <c:v>115906</c:v>
                </c:pt>
                <c:pt idx="29">
                  <c:v>115931</c:v>
                </c:pt>
                <c:pt idx="30">
                  <c:v>115949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E9-486C-A54D-E9FA5F0141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0638704"/>
        <c:axId val="320641000"/>
      </c:lineChart>
      <c:catAx>
        <c:axId val="32063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641000"/>
        <c:crosses val="autoZero"/>
        <c:auto val="1"/>
        <c:lblAlgn val="ctr"/>
        <c:lblOffset val="100"/>
        <c:noMultiLvlLbl val="0"/>
      </c:catAx>
      <c:valAx>
        <c:axId val="320641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63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 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01.10.2023</c:v>
                </c:pt>
                <c:pt idx="1">
                  <c:v>02.10.2023</c:v>
                </c:pt>
                <c:pt idx="2">
                  <c:v>03.10.2023</c:v>
                </c:pt>
                <c:pt idx="3">
                  <c:v>04.10.2023</c:v>
                </c:pt>
                <c:pt idx="4">
                  <c:v>05.10.2023</c:v>
                </c:pt>
                <c:pt idx="5">
                  <c:v>06.10.2023</c:v>
                </c:pt>
                <c:pt idx="6">
                  <c:v>07.10.2023</c:v>
                </c:pt>
                <c:pt idx="7">
                  <c:v>08.10.2023</c:v>
                </c:pt>
                <c:pt idx="8">
                  <c:v>09.10.2023</c:v>
                </c:pt>
                <c:pt idx="9">
                  <c:v>10.10.2023</c:v>
                </c:pt>
                <c:pt idx="10">
                  <c:v>11.10.2023</c:v>
                </c:pt>
                <c:pt idx="11">
                  <c:v>12.10.2023</c:v>
                </c:pt>
                <c:pt idx="12">
                  <c:v>13.10.2023</c:v>
                </c:pt>
                <c:pt idx="13">
                  <c:v>14.10.2023</c:v>
                </c:pt>
                <c:pt idx="14">
                  <c:v>15.10.2023</c:v>
                </c:pt>
                <c:pt idx="15">
                  <c:v>16.10.2023</c:v>
                </c:pt>
                <c:pt idx="16">
                  <c:v>17.10.2023</c:v>
                </c:pt>
                <c:pt idx="17">
                  <c:v>18.10.2023</c:v>
                </c:pt>
                <c:pt idx="18">
                  <c:v>19.10.2023</c:v>
                </c:pt>
                <c:pt idx="19">
                  <c:v>20.10.2023</c:v>
                </c:pt>
                <c:pt idx="20">
                  <c:v>21.10.2023</c:v>
                </c:pt>
                <c:pt idx="21">
                  <c:v>22.10.2023</c:v>
                </c:pt>
                <c:pt idx="22">
                  <c:v>23.10.2023</c:v>
                </c:pt>
                <c:pt idx="23">
                  <c:v>24.10.2023</c:v>
                </c:pt>
                <c:pt idx="24">
                  <c:v>25.10.2023</c:v>
                </c:pt>
                <c:pt idx="25">
                  <c:v>26.10.2023</c:v>
                </c:pt>
                <c:pt idx="26">
                  <c:v>27.10.2023</c:v>
                </c:pt>
                <c:pt idx="27">
                  <c:v>28.10.2023</c:v>
                </c:pt>
                <c:pt idx="28">
                  <c:v>29.10.2023</c:v>
                </c:pt>
                <c:pt idx="29">
                  <c:v>30.10.2023</c:v>
                </c:pt>
                <c:pt idx="30">
                  <c:v>31.10.2023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22274</c:v>
                </c:pt>
                <c:pt idx="1">
                  <c:v>40313</c:v>
                </c:pt>
                <c:pt idx="2">
                  <c:v>40984</c:v>
                </c:pt>
                <c:pt idx="3">
                  <c:v>39606</c:v>
                </c:pt>
                <c:pt idx="4">
                  <c:v>116836</c:v>
                </c:pt>
                <c:pt idx="5">
                  <c:v>116778</c:v>
                </c:pt>
                <c:pt idx="6">
                  <c:v>115791</c:v>
                </c:pt>
                <c:pt idx="7">
                  <c:v>107632</c:v>
                </c:pt>
                <c:pt idx="8">
                  <c:v>89163</c:v>
                </c:pt>
                <c:pt idx="9">
                  <c:v>99702</c:v>
                </c:pt>
                <c:pt idx="10">
                  <c:v>89408</c:v>
                </c:pt>
                <c:pt idx="11">
                  <c:v>32840</c:v>
                </c:pt>
                <c:pt idx="12">
                  <c:v>52379</c:v>
                </c:pt>
                <c:pt idx="13">
                  <c:v>50197</c:v>
                </c:pt>
                <c:pt idx="14">
                  <c:v>81452</c:v>
                </c:pt>
                <c:pt idx="15">
                  <c:v>71801</c:v>
                </c:pt>
                <c:pt idx="16">
                  <c:v>76803</c:v>
                </c:pt>
                <c:pt idx="17">
                  <c:v>72819</c:v>
                </c:pt>
                <c:pt idx="18">
                  <c:v>189623</c:v>
                </c:pt>
                <c:pt idx="19">
                  <c:v>172970</c:v>
                </c:pt>
                <c:pt idx="20">
                  <c:v>149987</c:v>
                </c:pt>
                <c:pt idx="21">
                  <c:v>130242</c:v>
                </c:pt>
                <c:pt idx="22">
                  <c:v>93847</c:v>
                </c:pt>
                <c:pt idx="23">
                  <c:v>101188</c:v>
                </c:pt>
                <c:pt idx="24">
                  <c:v>79446</c:v>
                </c:pt>
                <c:pt idx="25">
                  <c:v>51428</c:v>
                </c:pt>
                <c:pt idx="26">
                  <c:v>44129</c:v>
                </c:pt>
                <c:pt idx="28">
                  <c:v>57805</c:v>
                </c:pt>
                <c:pt idx="29">
                  <c:v>212094</c:v>
                </c:pt>
                <c:pt idx="30">
                  <c:v>215334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59-4AF7-BC1D-95A47D2990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7931016"/>
        <c:axId val="367935608"/>
      </c:lineChart>
      <c:catAx>
        <c:axId val="367931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935608"/>
        <c:crosses val="autoZero"/>
        <c:auto val="1"/>
        <c:lblAlgn val="ctr"/>
        <c:lblOffset val="100"/>
        <c:noMultiLvlLbl val="0"/>
      </c:catAx>
      <c:valAx>
        <c:axId val="367935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931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 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01.10.2023</c:v>
                </c:pt>
                <c:pt idx="1">
                  <c:v>02.10.2023</c:v>
                </c:pt>
                <c:pt idx="2">
                  <c:v>03.10.2023</c:v>
                </c:pt>
                <c:pt idx="3">
                  <c:v>04.10.2023</c:v>
                </c:pt>
                <c:pt idx="4">
                  <c:v>05.10.2023</c:v>
                </c:pt>
                <c:pt idx="5">
                  <c:v>06.10.2023</c:v>
                </c:pt>
                <c:pt idx="6">
                  <c:v>07.10.2023</c:v>
                </c:pt>
                <c:pt idx="7">
                  <c:v>08.10.2023</c:v>
                </c:pt>
                <c:pt idx="8">
                  <c:v>09.10.2023</c:v>
                </c:pt>
                <c:pt idx="9">
                  <c:v>10.10.2023</c:v>
                </c:pt>
                <c:pt idx="10">
                  <c:v>11.10.2023</c:v>
                </c:pt>
                <c:pt idx="11">
                  <c:v>12.10.2023</c:v>
                </c:pt>
                <c:pt idx="12">
                  <c:v>13.10.2023</c:v>
                </c:pt>
                <c:pt idx="13">
                  <c:v>14.10.2023</c:v>
                </c:pt>
                <c:pt idx="14">
                  <c:v>15.10.2023</c:v>
                </c:pt>
                <c:pt idx="15">
                  <c:v>16.10.2023</c:v>
                </c:pt>
                <c:pt idx="16">
                  <c:v>17.10.2023</c:v>
                </c:pt>
                <c:pt idx="17">
                  <c:v>18.10.2023</c:v>
                </c:pt>
                <c:pt idx="18">
                  <c:v>19.10.2023</c:v>
                </c:pt>
                <c:pt idx="19">
                  <c:v>20.10.2023</c:v>
                </c:pt>
                <c:pt idx="20">
                  <c:v>21.10.2023</c:v>
                </c:pt>
                <c:pt idx="21">
                  <c:v>22.10.2023</c:v>
                </c:pt>
                <c:pt idx="22">
                  <c:v>23.10.2023</c:v>
                </c:pt>
                <c:pt idx="23">
                  <c:v>24.10.2023</c:v>
                </c:pt>
                <c:pt idx="24">
                  <c:v>25.10.2023</c:v>
                </c:pt>
                <c:pt idx="25">
                  <c:v>26.10.2023</c:v>
                </c:pt>
                <c:pt idx="26">
                  <c:v>27.10.2023</c:v>
                </c:pt>
                <c:pt idx="27">
                  <c:v>28.10.2023</c:v>
                </c:pt>
                <c:pt idx="28">
                  <c:v>29.10.2023</c:v>
                </c:pt>
                <c:pt idx="29">
                  <c:v>30.10.2023</c:v>
                </c:pt>
                <c:pt idx="30">
                  <c:v>31.10.2023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17543</c:v>
                </c:pt>
                <c:pt idx="1">
                  <c:v>30539</c:v>
                </c:pt>
                <c:pt idx="2">
                  <c:v>25436</c:v>
                </c:pt>
                <c:pt idx="3">
                  <c:v>24083</c:v>
                </c:pt>
                <c:pt idx="4">
                  <c:v>99893</c:v>
                </c:pt>
                <c:pt idx="5">
                  <c:v>105834</c:v>
                </c:pt>
                <c:pt idx="6">
                  <c:v>100883</c:v>
                </c:pt>
                <c:pt idx="7">
                  <c:v>102659</c:v>
                </c:pt>
                <c:pt idx="8">
                  <c:v>82323</c:v>
                </c:pt>
                <c:pt idx="9">
                  <c:v>87855</c:v>
                </c:pt>
                <c:pt idx="10">
                  <c:v>77820</c:v>
                </c:pt>
                <c:pt idx="11">
                  <c:v>24996</c:v>
                </c:pt>
                <c:pt idx="12">
                  <c:v>42530</c:v>
                </c:pt>
                <c:pt idx="13">
                  <c:v>39157</c:v>
                </c:pt>
                <c:pt idx="14">
                  <c:v>65857</c:v>
                </c:pt>
                <c:pt idx="15">
                  <c:v>56866</c:v>
                </c:pt>
                <c:pt idx="16">
                  <c:v>61464</c:v>
                </c:pt>
                <c:pt idx="17">
                  <c:v>60390</c:v>
                </c:pt>
                <c:pt idx="18">
                  <c:v>163118</c:v>
                </c:pt>
                <c:pt idx="19">
                  <c:v>150030</c:v>
                </c:pt>
                <c:pt idx="20">
                  <c:v>134398</c:v>
                </c:pt>
                <c:pt idx="21">
                  <c:v>117536</c:v>
                </c:pt>
                <c:pt idx="22">
                  <c:v>85782</c:v>
                </c:pt>
                <c:pt idx="23">
                  <c:v>90440</c:v>
                </c:pt>
                <c:pt idx="24">
                  <c:v>73280</c:v>
                </c:pt>
                <c:pt idx="25">
                  <c:v>45305</c:v>
                </c:pt>
                <c:pt idx="26">
                  <c:v>37033</c:v>
                </c:pt>
                <c:pt idx="28">
                  <c:v>48461</c:v>
                </c:pt>
                <c:pt idx="29">
                  <c:v>192453</c:v>
                </c:pt>
                <c:pt idx="30">
                  <c:v>210280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BC-4CB7-888E-245424BE91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5654504"/>
        <c:axId val="375654176"/>
      </c:lineChart>
      <c:catAx>
        <c:axId val="375654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654176"/>
        <c:crosses val="autoZero"/>
        <c:auto val="1"/>
        <c:lblAlgn val="ctr"/>
        <c:lblOffset val="100"/>
        <c:noMultiLvlLbl val="0"/>
      </c:catAx>
      <c:valAx>
        <c:axId val="375654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654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 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01.10.2023</c:v>
                </c:pt>
                <c:pt idx="1">
                  <c:v>02.10.2023</c:v>
                </c:pt>
                <c:pt idx="2">
                  <c:v>03.10.2023</c:v>
                </c:pt>
                <c:pt idx="3">
                  <c:v>04.10.2023</c:v>
                </c:pt>
                <c:pt idx="4">
                  <c:v>05.10.2023</c:v>
                </c:pt>
                <c:pt idx="5">
                  <c:v>06.10.2023</c:v>
                </c:pt>
                <c:pt idx="6">
                  <c:v>07.10.2023</c:v>
                </c:pt>
                <c:pt idx="7">
                  <c:v>08.10.2023</c:v>
                </c:pt>
                <c:pt idx="8">
                  <c:v>09.10.2023</c:v>
                </c:pt>
                <c:pt idx="9">
                  <c:v>10.10.2023</c:v>
                </c:pt>
                <c:pt idx="10">
                  <c:v>11.10.2023</c:v>
                </c:pt>
                <c:pt idx="11">
                  <c:v>12.10.2023</c:v>
                </c:pt>
                <c:pt idx="12">
                  <c:v>13.10.2023</c:v>
                </c:pt>
                <c:pt idx="13">
                  <c:v>14.10.2023</c:v>
                </c:pt>
                <c:pt idx="14">
                  <c:v>15.10.2023</c:v>
                </c:pt>
                <c:pt idx="15">
                  <c:v>16.10.2023</c:v>
                </c:pt>
                <c:pt idx="16">
                  <c:v>17.10.2023</c:v>
                </c:pt>
                <c:pt idx="17">
                  <c:v>18.10.2023</c:v>
                </c:pt>
                <c:pt idx="18">
                  <c:v>19.10.2023</c:v>
                </c:pt>
                <c:pt idx="19">
                  <c:v>20.10.2023</c:v>
                </c:pt>
                <c:pt idx="20">
                  <c:v>21.10.2023</c:v>
                </c:pt>
                <c:pt idx="21">
                  <c:v>22.10.2023</c:v>
                </c:pt>
                <c:pt idx="22">
                  <c:v>23.10.2023</c:v>
                </c:pt>
                <c:pt idx="23">
                  <c:v>24.10.2023</c:v>
                </c:pt>
                <c:pt idx="24">
                  <c:v>25.10.2023</c:v>
                </c:pt>
                <c:pt idx="25">
                  <c:v>26.10.2023</c:v>
                </c:pt>
                <c:pt idx="26">
                  <c:v>27.10.2023</c:v>
                </c:pt>
                <c:pt idx="27">
                  <c:v>28.10.2023</c:v>
                </c:pt>
                <c:pt idx="28">
                  <c:v>29.10.2023</c:v>
                </c:pt>
                <c:pt idx="29">
                  <c:v>30.10.2023</c:v>
                </c:pt>
                <c:pt idx="30">
                  <c:v>31.10.2023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675765</c:v>
                </c:pt>
                <c:pt idx="1">
                  <c:v>675740</c:v>
                </c:pt>
                <c:pt idx="2">
                  <c:v>675726</c:v>
                </c:pt>
                <c:pt idx="3">
                  <c:v>675713</c:v>
                </c:pt>
                <c:pt idx="4">
                  <c:v>675691</c:v>
                </c:pt>
                <c:pt idx="5">
                  <c:v>675648</c:v>
                </c:pt>
                <c:pt idx="6">
                  <c:v>675630</c:v>
                </c:pt>
                <c:pt idx="7">
                  <c:v>675596</c:v>
                </c:pt>
                <c:pt idx="8">
                  <c:v>675584</c:v>
                </c:pt>
                <c:pt idx="9">
                  <c:v>675563</c:v>
                </c:pt>
                <c:pt idx="10">
                  <c:v>675502</c:v>
                </c:pt>
                <c:pt idx="11">
                  <c:v>675470</c:v>
                </c:pt>
                <c:pt idx="12">
                  <c:v>675440</c:v>
                </c:pt>
                <c:pt idx="13">
                  <c:v>675406</c:v>
                </c:pt>
                <c:pt idx="14">
                  <c:v>675379</c:v>
                </c:pt>
                <c:pt idx="15">
                  <c:v>675350</c:v>
                </c:pt>
                <c:pt idx="16">
                  <c:v>675312</c:v>
                </c:pt>
                <c:pt idx="17">
                  <c:v>675267</c:v>
                </c:pt>
                <c:pt idx="18">
                  <c:v>675247</c:v>
                </c:pt>
                <c:pt idx="19">
                  <c:v>675211</c:v>
                </c:pt>
                <c:pt idx="20">
                  <c:v>675171</c:v>
                </c:pt>
                <c:pt idx="21">
                  <c:v>675148</c:v>
                </c:pt>
                <c:pt idx="22">
                  <c:v>675139</c:v>
                </c:pt>
                <c:pt idx="23">
                  <c:v>675116</c:v>
                </c:pt>
                <c:pt idx="24">
                  <c:v>675096</c:v>
                </c:pt>
                <c:pt idx="25">
                  <c:v>675082</c:v>
                </c:pt>
                <c:pt idx="26">
                  <c:v>675058</c:v>
                </c:pt>
                <c:pt idx="28">
                  <c:v>675041</c:v>
                </c:pt>
                <c:pt idx="29">
                  <c:v>675026</c:v>
                </c:pt>
                <c:pt idx="30">
                  <c:v>675010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3A-4FDB-BE29-AB6ADCDCBB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5665656"/>
        <c:axId val="375668280"/>
      </c:lineChart>
      <c:catAx>
        <c:axId val="375665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668280"/>
        <c:crosses val="autoZero"/>
        <c:auto val="1"/>
        <c:lblAlgn val="ctr"/>
        <c:lblOffset val="100"/>
        <c:noMultiLvlLbl val="0"/>
      </c:catAx>
      <c:valAx>
        <c:axId val="375668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665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8193389</c:v>
                </c:pt>
                <c:pt idx="1">
                  <c:v>11930401</c:v>
                </c:pt>
                <c:pt idx="2">
                  <c:v>11653608</c:v>
                </c:pt>
                <c:pt idx="3">
                  <c:v>2467084</c:v>
                </c:pt>
                <c:pt idx="4">
                  <c:v>11310717</c:v>
                </c:pt>
                <c:pt idx="5">
                  <c:v>12405094</c:v>
                </c:pt>
                <c:pt idx="6">
                  <c:v>10178984</c:v>
                </c:pt>
                <c:pt idx="7">
                  <c:v>3169578</c:v>
                </c:pt>
                <c:pt idx="8">
                  <c:v>10530687</c:v>
                </c:pt>
                <c:pt idx="9">
                  <c:v>12963284</c:v>
                </c:pt>
                <c:pt idx="10">
                  <c:v>6261953</c:v>
                </c:pt>
                <c:pt idx="11">
                  <c:v>3481118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03-4DB2-94F7-B32DBE9460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11838736</c:v>
                </c:pt>
                <c:pt idx="1">
                  <c:v>17279597</c:v>
                </c:pt>
                <c:pt idx="2">
                  <c:v>699490</c:v>
                </c:pt>
                <c:pt idx="3">
                  <c:v>213872</c:v>
                </c:pt>
                <c:pt idx="4">
                  <c:v>2347817</c:v>
                </c:pt>
                <c:pt idx="5">
                  <c:v>4338699</c:v>
                </c:pt>
                <c:pt idx="6">
                  <c:v>5246430</c:v>
                </c:pt>
                <c:pt idx="7">
                  <c:v>6122766</c:v>
                </c:pt>
                <c:pt idx="8">
                  <c:v>6664486</c:v>
                </c:pt>
                <c:pt idx="9">
                  <c:v>6873266</c:v>
                </c:pt>
                <c:pt idx="10">
                  <c:v>8189951</c:v>
                </c:pt>
                <c:pt idx="11">
                  <c:v>9532980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D03-4DB2-94F7-B32DBE9460B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4255617</c:v>
                </c:pt>
                <c:pt idx="1">
                  <c:v>11933406</c:v>
                </c:pt>
                <c:pt idx="2">
                  <c:v>9096975</c:v>
                </c:pt>
                <c:pt idx="3">
                  <c:v>7784707</c:v>
                </c:pt>
                <c:pt idx="4">
                  <c:v>5716354</c:v>
                </c:pt>
                <c:pt idx="5">
                  <c:v>5682313</c:v>
                </c:pt>
                <c:pt idx="6">
                  <c:v>4926666</c:v>
                </c:pt>
                <c:pt idx="7">
                  <c:v>2280146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D03-4DB2-94F7-B32DBE9460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5613600"/>
        <c:axId val="495619832"/>
      </c:lineChart>
      <c:catAx>
        <c:axId val="495613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619832"/>
        <c:crosses val="autoZero"/>
        <c:auto val="1"/>
        <c:lblAlgn val="ctr"/>
        <c:lblOffset val="100"/>
        <c:noMultiLvlLbl val="0"/>
      </c:catAx>
      <c:valAx>
        <c:axId val="495619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613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9622431</c:v>
                </c:pt>
                <c:pt idx="1">
                  <c:v>14518079</c:v>
                </c:pt>
                <c:pt idx="2">
                  <c:v>12773722</c:v>
                </c:pt>
                <c:pt idx="3">
                  <c:v>3323349</c:v>
                </c:pt>
                <c:pt idx="4">
                  <c:v>12315778</c:v>
                </c:pt>
                <c:pt idx="5">
                  <c:v>12975264</c:v>
                </c:pt>
                <c:pt idx="6">
                  <c:v>10228369</c:v>
                </c:pt>
                <c:pt idx="7">
                  <c:v>3188210</c:v>
                </c:pt>
                <c:pt idx="8">
                  <c:v>12434339</c:v>
                </c:pt>
                <c:pt idx="9">
                  <c:v>12309709</c:v>
                </c:pt>
                <c:pt idx="10">
                  <c:v>6831419</c:v>
                </c:pt>
                <c:pt idx="11">
                  <c:v>3929617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3E-4B47-BFB0-39C821B868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12898994</c:v>
                </c:pt>
                <c:pt idx="1">
                  <c:v>19294197</c:v>
                </c:pt>
                <c:pt idx="2">
                  <c:v>701810</c:v>
                </c:pt>
                <c:pt idx="3">
                  <c:v>303516</c:v>
                </c:pt>
                <c:pt idx="4">
                  <c:v>2743640</c:v>
                </c:pt>
                <c:pt idx="5">
                  <c:v>6706628</c:v>
                </c:pt>
                <c:pt idx="6">
                  <c:v>6410705</c:v>
                </c:pt>
                <c:pt idx="7">
                  <c:v>9125346</c:v>
                </c:pt>
                <c:pt idx="8">
                  <c:v>8984981</c:v>
                </c:pt>
                <c:pt idx="9">
                  <c:v>7475345</c:v>
                </c:pt>
                <c:pt idx="10">
                  <c:v>9335136</c:v>
                </c:pt>
                <c:pt idx="11">
                  <c:v>10453003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73E-4B47-BFB0-39C821B8684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4790090</c:v>
                </c:pt>
                <c:pt idx="1">
                  <c:v>13358661</c:v>
                </c:pt>
                <c:pt idx="2">
                  <c:v>9691302</c:v>
                </c:pt>
                <c:pt idx="3">
                  <c:v>8254013</c:v>
                </c:pt>
                <c:pt idx="4">
                  <c:v>6025253</c:v>
                </c:pt>
                <c:pt idx="5">
                  <c:v>6236441</c:v>
                </c:pt>
                <c:pt idx="6">
                  <c:v>5314154</c:v>
                </c:pt>
                <c:pt idx="7">
                  <c:v>4317407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73E-4B47-BFB0-39C821B868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5620160"/>
        <c:axId val="495611960"/>
      </c:lineChart>
      <c:catAx>
        <c:axId val="495620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611960"/>
        <c:crosses val="autoZero"/>
        <c:auto val="1"/>
        <c:lblAlgn val="ctr"/>
        <c:lblOffset val="100"/>
        <c:noMultiLvlLbl val="0"/>
      </c:catAx>
      <c:valAx>
        <c:axId val="495611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620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Sheet1!$A$2:$A$12</c:f>
              <c:strCache>
                <c:ptCount val="11"/>
                <c:pt idx="0">
                  <c:v>01.01.2023</c:v>
                </c:pt>
                <c:pt idx="1">
                  <c:v>01.02.2023</c:v>
                </c:pt>
                <c:pt idx="2">
                  <c:v>01.03.2023</c:v>
                </c:pt>
                <c:pt idx="3">
                  <c:v>01.04.2023</c:v>
                </c:pt>
                <c:pt idx="4">
                  <c:v>01.05.2023</c:v>
                </c:pt>
                <c:pt idx="5">
                  <c:v>01.06.2023</c:v>
                </c:pt>
                <c:pt idx="6">
                  <c:v>01.07.2023</c:v>
                </c:pt>
                <c:pt idx="7">
                  <c:v>01.08.2023</c:v>
                </c:pt>
                <c:pt idx="8">
                  <c:v>01.09.2023</c:v>
                </c:pt>
                <c:pt idx="9">
                  <c:v>01.10.2023</c:v>
                </c:pt>
                <c:pt idx="10">
                  <c:v>01.11.2023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4487.6770669999996</c:v>
                </c:pt>
                <c:pt idx="1">
                  <c:v>5743.5886650000002</c:v>
                </c:pt>
                <c:pt idx="2">
                  <c:v>7840.1025120000004</c:v>
                </c:pt>
                <c:pt idx="3">
                  <c:v>4573.6872210000001</c:v>
                </c:pt>
                <c:pt idx="4">
                  <c:v>4282.5482679999996</c:v>
                </c:pt>
                <c:pt idx="5">
                  <c:v>3839.1481669999998</c:v>
                </c:pt>
                <c:pt idx="6">
                  <c:v>1414.8796689999999</c:v>
                </c:pt>
                <c:pt idx="7">
                  <c:v>1432.706792</c:v>
                </c:pt>
                <c:pt idx="8">
                  <c:v>2067.4463919999998</c:v>
                </c:pt>
                <c:pt idx="9">
                  <c:v>2000.082799</c:v>
                </c:pt>
                <c:pt idx="10">
                  <c:v>886.36632299999997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64-4BCB-B36B-B66E1A8C62D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Sheet1!$A$2:$A$12</c:f>
              <c:strCache>
                <c:ptCount val="11"/>
                <c:pt idx="0">
                  <c:v>01.01.2023</c:v>
                </c:pt>
                <c:pt idx="1">
                  <c:v>01.02.2023</c:v>
                </c:pt>
                <c:pt idx="2">
                  <c:v>01.03.2023</c:v>
                </c:pt>
                <c:pt idx="3">
                  <c:v>01.04.2023</c:v>
                </c:pt>
                <c:pt idx="4">
                  <c:v>01.05.2023</c:v>
                </c:pt>
                <c:pt idx="5">
                  <c:v>01.06.2023</c:v>
                </c:pt>
                <c:pt idx="6">
                  <c:v>01.07.2023</c:v>
                </c:pt>
                <c:pt idx="7">
                  <c:v>01.08.2023</c:v>
                </c:pt>
                <c:pt idx="8">
                  <c:v>01.09.2023</c:v>
                </c:pt>
                <c:pt idx="9">
                  <c:v>01.10.2023</c:v>
                </c:pt>
                <c:pt idx="10">
                  <c:v>01.11.2023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5135.2929329999997</c:v>
                </c:pt>
                <c:pt idx="1">
                  <c:v>9558.0013350000008</c:v>
                </c:pt>
                <c:pt idx="2">
                  <c:v>6436.6274880000001</c:v>
                </c:pt>
                <c:pt idx="3">
                  <c:v>8304.3427790000005</c:v>
                </c:pt>
                <c:pt idx="4">
                  <c:v>7249.4817320000002</c:v>
                </c:pt>
                <c:pt idx="5">
                  <c:v>6971.8215700000001</c:v>
                </c:pt>
                <c:pt idx="6">
                  <c:v>5992.1503110000003</c:v>
                </c:pt>
                <c:pt idx="7">
                  <c:v>6110.6532079999997</c:v>
                </c:pt>
                <c:pt idx="8">
                  <c:v>5419.8236079999997</c:v>
                </c:pt>
                <c:pt idx="9">
                  <c:v>6775.7372009999999</c:v>
                </c:pt>
                <c:pt idx="10">
                  <c:v>1788.4537130000001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F64-4BCB-B36B-B66E1A8C62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5620488"/>
        <c:axId val="495627048"/>
      </c:lineChart>
      <c:catAx>
        <c:axId val="495620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627048"/>
        <c:crosses val="autoZero"/>
        <c:auto val="1"/>
        <c:lblAlgn val="ctr"/>
        <c:lblOffset val="100"/>
        <c:noMultiLvlLbl val="0"/>
      </c:catAx>
      <c:valAx>
        <c:axId val="495627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620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Sheet1!$A$2:$A$35</c:f>
              <c:strCache>
                <c:ptCount val="34"/>
                <c:pt idx="0">
                  <c:v>01.01.2021</c:v>
                </c:pt>
                <c:pt idx="1">
                  <c:v>01.02.2021</c:v>
                </c:pt>
                <c:pt idx="2">
                  <c:v>01.03.2021</c:v>
                </c:pt>
                <c:pt idx="3">
                  <c:v>01.04.2021</c:v>
                </c:pt>
                <c:pt idx="4">
                  <c:v>01.05.2021</c:v>
                </c:pt>
                <c:pt idx="5">
                  <c:v>01.06.2021</c:v>
                </c:pt>
                <c:pt idx="6">
                  <c:v>01.07.2021</c:v>
                </c:pt>
                <c:pt idx="7">
                  <c:v>01.08.2021</c:v>
                </c:pt>
                <c:pt idx="8">
                  <c:v>01.09.2021</c:v>
                </c:pt>
                <c:pt idx="9">
                  <c:v>01.10.2021</c:v>
                </c:pt>
                <c:pt idx="10">
                  <c:v>01.11.2021</c:v>
                </c:pt>
                <c:pt idx="11">
                  <c:v>01.12.2021</c:v>
                </c:pt>
                <c:pt idx="12">
                  <c:v>01.01.2022</c:v>
                </c:pt>
                <c:pt idx="13">
                  <c:v>01.02.2022</c:v>
                </c:pt>
                <c:pt idx="14">
                  <c:v>01.03.2022</c:v>
                </c:pt>
                <c:pt idx="15">
                  <c:v>01.04.2022</c:v>
                </c:pt>
                <c:pt idx="16">
                  <c:v>01.05.2022</c:v>
                </c:pt>
                <c:pt idx="17">
                  <c:v>01.06.2022</c:v>
                </c:pt>
                <c:pt idx="18">
                  <c:v>01.07.2022</c:v>
                </c:pt>
                <c:pt idx="19">
                  <c:v>01.08.2022</c:v>
                </c:pt>
                <c:pt idx="20">
                  <c:v>01.09.2022</c:v>
                </c:pt>
                <c:pt idx="21">
                  <c:v>01.10.2022</c:v>
                </c:pt>
                <c:pt idx="22">
                  <c:v>01.11.2022</c:v>
                </c:pt>
                <c:pt idx="23">
                  <c:v>01.12.2022</c:v>
                </c:pt>
                <c:pt idx="24">
                  <c:v>01.01.2023</c:v>
                </c:pt>
                <c:pt idx="25">
                  <c:v>01.02.2023</c:v>
                </c:pt>
                <c:pt idx="26">
                  <c:v>01.03.2023</c:v>
                </c:pt>
                <c:pt idx="27">
                  <c:v>01.04.2023</c:v>
                </c:pt>
                <c:pt idx="28">
                  <c:v>01.05.2023</c:v>
                </c:pt>
                <c:pt idx="29">
                  <c:v>01.06.2023</c:v>
                </c:pt>
                <c:pt idx="30">
                  <c:v>01.07.2023</c:v>
                </c:pt>
                <c:pt idx="31">
                  <c:v>01.08.2023</c:v>
                </c:pt>
                <c:pt idx="32">
                  <c:v>01.09.2023</c:v>
                </c:pt>
                <c:pt idx="33">
                  <c:v>01.10.2023</c:v>
                </c:pt>
              </c:strCache>
            </c:strRef>
          </c:cat>
          <c:val>
            <c:numRef>
              <c:f>Sheet1!$B$2:$B$35</c:f>
              <c:numCache>
                <c:formatCode>General</c:formatCode>
                <c:ptCount val="34"/>
                <c:pt idx="0">
                  <c:v>28</c:v>
                </c:pt>
                <c:pt idx="1">
                  <c:v>19</c:v>
                </c:pt>
                <c:pt idx="2">
                  <c:v>23</c:v>
                </c:pt>
                <c:pt idx="3">
                  <c:v>19</c:v>
                </c:pt>
                <c:pt idx="4">
                  <c:v>26</c:v>
                </c:pt>
                <c:pt idx="5">
                  <c:v>29</c:v>
                </c:pt>
                <c:pt idx="6">
                  <c:v>20</c:v>
                </c:pt>
                <c:pt idx="7">
                  <c:v>13</c:v>
                </c:pt>
                <c:pt idx="8">
                  <c:v>15</c:v>
                </c:pt>
                <c:pt idx="9">
                  <c:v>21</c:v>
                </c:pt>
                <c:pt idx="10">
                  <c:v>17</c:v>
                </c:pt>
                <c:pt idx="11">
                  <c:v>11</c:v>
                </c:pt>
                <c:pt idx="12">
                  <c:v>7</c:v>
                </c:pt>
                <c:pt idx="13">
                  <c:v>7</c:v>
                </c:pt>
                <c:pt idx="14">
                  <c:v>1</c:v>
                </c:pt>
                <c:pt idx="15">
                  <c:v>2</c:v>
                </c:pt>
                <c:pt idx="16">
                  <c:v>6</c:v>
                </c:pt>
                <c:pt idx="17">
                  <c:v>10</c:v>
                </c:pt>
                <c:pt idx="18">
                  <c:v>10</c:v>
                </c:pt>
                <c:pt idx="19">
                  <c:v>8</c:v>
                </c:pt>
                <c:pt idx="20">
                  <c:v>8</c:v>
                </c:pt>
                <c:pt idx="21">
                  <c:v>14</c:v>
                </c:pt>
                <c:pt idx="22">
                  <c:v>11</c:v>
                </c:pt>
                <c:pt idx="23">
                  <c:v>12</c:v>
                </c:pt>
                <c:pt idx="24">
                  <c:v>8</c:v>
                </c:pt>
                <c:pt idx="25">
                  <c:v>4</c:v>
                </c:pt>
                <c:pt idx="26">
                  <c:v>7</c:v>
                </c:pt>
                <c:pt idx="27">
                  <c:v>10</c:v>
                </c:pt>
                <c:pt idx="28">
                  <c:v>7</c:v>
                </c:pt>
                <c:pt idx="29">
                  <c:v>8</c:v>
                </c:pt>
                <c:pt idx="30">
                  <c:v>5</c:v>
                </c:pt>
                <c:pt idx="31">
                  <c:v>7</c:v>
                </c:pt>
                <c:pt idx="32">
                  <c:v>5</c:v>
                </c:pt>
                <c:pt idx="33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1E-41EA-8675-A51B77DA3F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5626064"/>
        <c:axId val="495627376"/>
      </c:lineChart>
      <c:catAx>
        <c:axId val="495626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627376"/>
        <c:crosses val="autoZero"/>
        <c:auto val="1"/>
        <c:lblAlgn val="ctr"/>
        <c:lblOffset val="100"/>
        <c:noMultiLvlLbl val="0"/>
      </c:catAx>
      <c:valAx>
        <c:axId val="495627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626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@rittersport_de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01.10.2023</c:v>
                </c:pt>
                <c:pt idx="1">
                  <c:v>02.10.2023</c:v>
                </c:pt>
                <c:pt idx="2">
                  <c:v>03.10.2023</c:v>
                </c:pt>
                <c:pt idx="3">
                  <c:v>04.10.2023</c:v>
                </c:pt>
                <c:pt idx="4">
                  <c:v>05.10.2023</c:v>
                </c:pt>
                <c:pt idx="5">
                  <c:v>06.10.2023</c:v>
                </c:pt>
                <c:pt idx="6">
                  <c:v>07.10.2023</c:v>
                </c:pt>
                <c:pt idx="7">
                  <c:v>08.10.2023</c:v>
                </c:pt>
                <c:pt idx="8">
                  <c:v>09.10.2023</c:v>
                </c:pt>
                <c:pt idx="9">
                  <c:v>10.10.2023</c:v>
                </c:pt>
                <c:pt idx="10">
                  <c:v>11.10.2023</c:v>
                </c:pt>
                <c:pt idx="11">
                  <c:v>12.10.2023</c:v>
                </c:pt>
                <c:pt idx="12">
                  <c:v>13.10.2023</c:v>
                </c:pt>
                <c:pt idx="13">
                  <c:v>14.10.2023</c:v>
                </c:pt>
                <c:pt idx="14">
                  <c:v>15.10.2023</c:v>
                </c:pt>
                <c:pt idx="15">
                  <c:v>16.10.2023</c:v>
                </c:pt>
                <c:pt idx="16">
                  <c:v>17.10.2023</c:v>
                </c:pt>
                <c:pt idx="17">
                  <c:v>18.10.2023</c:v>
                </c:pt>
                <c:pt idx="18">
                  <c:v>19.10.2023</c:v>
                </c:pt>
                <c:pt idx="19">
                  <c:v>20.10.2023</c:v>
                </c:pt>
                <c:pt idx="20">
                  <c:v>21.10.2023</c:v>
                </c:pt>
                <c:pt idx="21">
                  <c:v>22.10.2023</c:v>
                </c:pt>
                <c:pt idx="22">
                  <c:v>23.10.2023</c:v>
                </c:pt>
                <c:pt idx="23">
                  <c:v>24.10.2023</c:v>
                </c:pt>
                <c:pt idx="24">
                  <c:v>25.10.2023</c:v>
                </c:pt>
                <c:pt idx="25">
                  <c:v>26.10.2023</c:v>
                </c:pt>
                <c:pt idx="26">
                  <c:v>27.10.2023</c:v>
                </c:pt>
                <c:pt idx="27">
                  <c:v>28.10.2023</c:v>
                </c:pt>
                <c:pt idx="28">
                  <c:v>29.10.2023</c:v>
                </c:pt>
                <c:pt idx="29">
                  <c:v>30.10.2023</c:v>
                </c:pt>
                <c:pt idx="30">
                  <c:v>31.10.2023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9022</c:v>
                </c:pt>
                <c:pt idx="4">
                  <c:v>0</c:v>
                </c:pt>
                <c:pt idx="5">
                  <c:v>2171</c:v>
                </c:pt>
                <c:pt idx="6">
                  <c:v>0</c:v>
                </c:pt>
                <c:pt idx="7">
                  <c:v>0</c:v>
                </c:pt>
                <c:pt idx="8">
                  <c:v>1134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19037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964</c:v>
                </c:pt>
                <c:pt idx="19">
                  <c:v>15476</c:v>
                </c:pt>
                <c:pt idx="20">
                  <c:v>0</c:v>
                </c:pt>
                <c:pt idx="21">
                  <c:v>0</c:v>
                </c:pt>
                <c:pt idx="22">
                  <c:v>1064043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32-46AB-BD0A-BE5EF66182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7315920"/>
        <c:axId val="497312312"/>
      </c:lineChart>
      <c:catAx>
        <c:axId val="497315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312312"/>
        <c:crosses val="autoZero"/>
        <c:auto val="1"/>
        <c:lblAlgn val="ctr"/>
        <c:lblOffset val="100"/>
        <c:noMultiLvlLbl val="0"/>
      </c:catAx>
      <c:valAx>
        <c:axId val="497312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315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@rittersport_de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01.10.2023</c:v>
                </c:pt>
                <c:pt idx="1">
                  <c:v>02.10.2023</c:v>
                </c:pt>
                <c:pt idx="2">
                  <c:v>03.10.2023</c:v>
                </c:pt>
                <c:pt idx="3">
                  <c:v>04.10.2023</c:v>
                </c:pt>
                <c:pt idx="4">
                  <c:v>05.10.2023</c:v>
                </c:pt>
                <c:pt idx="5">
                  <c:v>06.10.2023</c:v>
                </c:pt>
                <c:pt idx="6">
                  <c:v>07.10.2023</c:v>
                </c:pt>
                <c:pt idx="7">
                  <c:v>08.10.2023</c:v>
                </c:pt>
                <c:pt idx="8">
                  <c:v>09.10.2023</c:v>
                </c:pt>
                <c:pt idx="9">
                  <c:v>10.10.2023</c:v>
                </c:pt>
                <c:pt idx="10">
                  <c:v>11.10.2023</c:v>
                </c:pt>
                <c:pt idx="11">
                  <c:v>12.10.2023</c:v>
                </c:pt>
                <c:pt idx="12">
                  <c:v>13.10.2023</c:v>
                </c:pt>
                <c:pt idx="13">
                  <c:v>14.10.2023</c:v>
                </c:pt>
                <c:pt idx="14">
                  <c:v>15.10.2023</c:v>
                </c:pt>
                <c:pt idx="15">
                  <c:v>16.10.2023</c:v>
                </c:pt>
                <c:pt idx="16">
                  <c:v>17.10.2023</c:v>
                </c:pt>
                <c:pt idx="17">
                  <c:v>18.10.2023</c:v>
                </c:pt>
                <c:pt idx="18">
                  <c:v>19.10.2023</c:v>
                </c:pt>
                <c:pt idx="19">
                  <c:v>20.10.2023</c:v>
                </c:pt>
                <c:pt idx="20">
                  <c:v>21.10.2023</c:v>
                </c:pt>
                <c:pt idx="21">
                  <c:v>22.10.2023</c:v>
                </c:pt>
                <c:pt idx="22">
                  <c:v>23.10.2023</c:v>
                </c:pt>
                <c:pt idx="23">
                  <c:v>24.10.2023</c:v>
                </c:pt>
                <c:pt idx="24">
                  <c:v>25.10.2023</c:v>
                </c:pt>
                <c:pt idx="25">
                  <c:v>26.10.2023</c:v>
                </c:pt>
                <c:pt idx="26">
                  <c:v>27.10.2023</c:v>
                </c:pt>
                <c:pt idx="27">
                  <c:v>28.10.2023</c:v>
                </c:pt>
                <c:pt idx="28">
                  <c:v>29.10.2023</c:v>
                </c:pt>
                <c:pt idx="29">
                  <c:v>30.10.2023</c:v>
                </c:pt>
                <c:pt idx="30">
                  <c:v>31.10.2023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2590</c:v>
                </c:pt>
                <c:pt idx="1">
                  <c:v>2634</c:v>
                </c:pt>
                <c:pt idx="2">
                  <c:v>2660</c:v>
                </c:pt>
                <c:pt idx="3">
                  <c:v>2661</c:v>
                </c:pt>
                <c:pt idx="4">
                  <c:v>2677</c:v>
                </c:pt>
                <c:pt idx="5">
                  <c:v>2694</c:v>
                </c:pt>
                <c:pt idx="6">
                  <c:v>2699</c:v>
                </c:pt>
                <c:pt idx="7">
                  <c:v>2702</c:v>
                </c:pt>
                <c:pt idx="8">
                  <c:v>2711</c:v>
                </c:pt>
                <c:pt idx="9">
                  <c:v>2711</c:v>
                </c:pt>
                <c:pt idx="10">
                  <c:v>2717</c:v>
                </c:pt>
                <c:pt idx="11">
                  <c:v>2715</c:v>
                </c:pt>
                <c:pt idx="12">
                  <c:v>2738</c:v>
                </c:pt>
                <c:pt idx="13">
                  <c:v>2790</c:v>
                </c:pt>
                <c:pt idx="14">
                  <c:v>2795</c:v>
                </c:pt>
                <c:pt idx="15">
                  <c:v>2800</c:v>
                </c:pt>
                <c:pt idx="16">
                  <c:v>2804</c:v>
                </c:pt>
                <c:pt idx="17">
                  <c:v>2809</c:v>
                </c:pt>
                <c:pt idx="18">
                  <c:v>2807</c:v>
                </c:pt>
                <c:pt idx="19">
                  <c:v>2809</c:v>
                </c:pt>
                <c:pt idx="20">
                  <c:v>2824</c:v>
                </c:pt>
                <c:pt idx="21">
                  <c:v>2824</c:v>
                </c:pt>
                <c:pt idx="22">
                  <c:v>2842</c:v>
                </c:pt>
                <c:pt idx="23">
                  <c:v>2875</c:v>
                </c:pt>
                <c:pt idx="24">
                  <c:v>2916</c:v>
                </c:pt>
                <c:pt idx="25">
                  <c:v>2961</c:v>
                </c:pt>
                <c:pt idx="26">
                  <c:v>2995</c:v>
                </c:pt>
                <c:pt idx="27">
                  <c:v>3012</c:v>
                </c:pt>
                <c:pt idx="28">
                  <c:v>3040</c:v>
                </c:pt>
                <c:pt idx="29">
                  <c:v>3061</c:v>
                </c:pt>
                <c:pt idx="30">
                  <c:v>3063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C8-4A89-91D4-73787DD722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7311000"/>
        <c:axId val="497311328"/>
      </c:lineChart>
      <c:catAx>
        <c:axId val="497311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311328"/>
        <c:crosses val="autoZero"/>
        <c:auto val="1"/>
        <c:lblAlgn val="ctr"/>
        <c:lblOffset val="100"/>
        <c:noMultiLvlLbl val="0"/>
      </c:catAx>
      <c:valAx>
        <c:axId val="497311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311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@rittersport_de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01.10.2023</c:v>
                </c:pt>
                <c:pt idx="1">
                  <c:v>02.10.2023</c:v>
                </c:pt>
                <c:pt idx="2">
                  <c:v>03.10.2023</c:v>
                </c:pt>
                <c:pt idx="3">
                  <c:v>04.10.2023</c:v>
                </c:pt>
                <c:pt idx="4">
                  <c:v>05.10.2023</c:v>
                </c:pt>
                <c:pt idx="5">
                  <c:v>06.10.2023</c:v>
                </c:pt>
                <c:pt idx="6">
                  <c:v>07.10.2023</c:v>
                </c:pt>
                <c:pt idx="7">
                  <c:v>08.10.2023</c:v>
                </c:pt>
                <c:pt idx="8">
                  <c:v>09.10.2023</c:v>
                </c:pt>
                <c:pt idx="9">
                  <c:v>10.10.2023</c:v>
                </c:pt>
                <c:pt idx="10">
                  <c:v>11.10.2023</c:v>
                </c:pt>
                <c:pt idx="11">
                  <c:v>12.10.2023</c:v>
                </c:pt>
                <c:pt idx="12">
                  <c:v>13.10.2023</c:v>
                </c:pt>
                <c:pt idx="13">
                  <c:v>14.10.2023</c:v>
                </c:pt>
                <c:pt idx="14">
                  <c:v>15.10.2023</c:v>
                </c:pt>
                <c:pt idx="15">
                  <c:v>16.10.2023</c:v>
                </c:pt>
                <c:pt idx="16">
                  <c:v>17.10.2023</c:v>
                </c:pt>
                <c:pt idx="17">
                  <c:v>18.10.2023</c:v>
                </c:pt>
                <c:pt idx="18">
                  <c:v>19.10.2023</c:v>
                </c:pt>
                <c:pt idx="19">
                  <c:v>20.10.2023</c:v>
                </c:pt>
                <c:pt idx="20">
                  <c:v>21.10.2023</c:v>
                </c:pt>
                <c:pt idx="21">
                  <c:v>22.10.2023</c:v>
                </c:pt>
                <c:pt idx="22">
                  <c:v>23.10.2023</c:v>
                </c:pt>
                <c:pt idx="23">
                  <c:v>24.10.2023</c:v>
                </c:pt>
                <c:pt idx="24">
                  <c:v>25.10.2023</c:v>
                </c:pt>
                <c:pt idx="25">
                  <c:v>26.10.2023</c:v>
                </c:pt>
                <c:pt idx="26">
                  <c:v>27.10.2023</c:v>
                </c:pt>
                <c:pt idx="27">
                  <c:v>28.10.2023</c:v>
                </c:pt>
                <c:pt idx="28">
                  <c:v>29.10.2023</c:v>
                </c:pt>
                <c:pt idx="29">
                  <c:v>30.10.2023</c:v>
                </c:pt>
                <c:pt idx="30">
                  <c:v>31.10.2023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3">
                  <c:v>9022</c:v>
                </c:pt>
                <c:pt idx="5">
                  <c:v>2171</c:v>
                </c:pt>
                <c:pt idx="8">
                  <c:v>1134</c:v>
                </c:pt>
                <c:pt idx="12">
                  <c:v>19037</c:v>
                </c:pt>
                <c:pt idx="18">
                  <c:v>964</c:v>
                </c:pt>
                <c:pt idx="19">
                  <c:v>15476</c:v>
                </c:pt>
                <c:pt idx="22">
                  <c:v>1064043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8D-4654-856C-F4099C76A2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7318216"/>
        <c:axId val="497317560"/>
      </c:lineChart>
      <c:catAx>
        <c:axId val="497318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317560"/>
        <c:crosses val="autoZero"/>
        <c:auto val="1"/>
        <c:lblAlgn val="ctr"/>
        <c:lblOffset val="100"/>
        <c:noMultiLvlLbl val="0"/>
      </c:catAx>
      <c:valAx>
        <c:axId val="497317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318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BF03D-6554-4B56-AE36-6C151755C0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1 Monatliche Reportings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29F9BA-1EC3-4788-833E-1220DE46D3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Alfred Ritter GmbH &amp; Co. KG</a:t>
            </a:r>
          </a:p>
        </p:txBody>
      </p:sp>
    </p:spTree>
    <p:extLst>
      <p:ext uri="{BB962C8B-B14F-4D97-AF65-F5344CB8AC3E}">
        <p14:creationId xmlns:p14="http://schemas.microsoft.com/office/powerpoint/2010/main" val="2579480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3AFA2-11AC-426C-AF22-8A6F6F7CE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IG_Impressions  | rittersport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441662-540D-46D0-99D9-A0842B5497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27322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6FE093-A904-4C1D-BB21-BCEEE4D933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01.10.2023 - 31.10.2023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084659-69DA-4107-99C8-303910E5C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180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9FC3A-AE77-4AAF-8860-FA714828A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IG_Reichweite | rittersport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FFF59E-AAD2-4FA3-AB05-72ABB58765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13171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0224A5-154A-460A-96F1-B292604E7A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01.10.2023 - 31.10.2023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E5A3D-B4DA-49CC-8E1B-6CA904596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995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D64FC-2274-4ACB-9445-D81CFA7BA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IG_ Follower_Entwicklung | rittersport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3BDBF9-0A6B-47B9-A803-2C30A51F30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36054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261315-2D93-455D-9375-CBC94AE6A0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01.10.2023 - 31.10.2023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8DAEB0-3B1C-45C0-80CB-6B6C69949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390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A0C81-D17C-4554-9A99-166205D41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FB_Impressions | Ritter 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C72AE9-868D-4EFE-B461-F19F5F8CE3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47594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9475C8-736C-4617-9CF6-21B020B0FE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01.10.2023 - 31.10.2023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18AFC-BDE3-4ACF-AFBE-1C8C90622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379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9D232-EE2A-4144-ABD2-71672FEF3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FB_Reichweite 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A65E15-9A21-4373-9A4E-E794408EA9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51465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FDF38D-4D92-4FCF-8E90-9EBE3A9633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01.10.2023 - 31.10.2023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D35BD-BF92-4CFF-91C7-7E5AD462B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412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33ECC-2AE9-4C7E-B16D-0944D11CA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FB_Fans_Entwicklung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7D8A39-7171-4FEF-8A80-998ADE6E30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84523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673549-3E9C-443D-A3ED-6FD3761326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01.10.2023 - 31.10.2023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BC08B-1EE6-413A-8F34-28A1C771F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562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A555E-B554-4329-93DC-F23D8B4B0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Meta Monthly Total Ads Performance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6123C3-9634-44F5-A8B9-7390851B5A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3493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70705368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136605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9292391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4414719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4304627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8916716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97774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790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4487.677067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5135.292933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9622.97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4370147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4056698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8426845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063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5743.588665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9558.001335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15301.59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5165054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8846787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14011841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160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7840.102512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6436.627488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14276.73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4884938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4424511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9309449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614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4573.687221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8304.342779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12878.03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2635096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6371375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9006472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73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4282.548268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7249.481732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11532.06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2192962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5420547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7613515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519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3839.148167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6971.82157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1873470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5703159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7576637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691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1414.879669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5992.150311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7408.4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1210967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4820561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6032029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942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1432.706792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6110.653208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7543.36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817002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4151145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4968147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36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2067.446392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5419.823608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7487.27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1429310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3428154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4857464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823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2000.082799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6775.737201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8775.82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1179775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3999830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5179605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1039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3543DE-B884-454A-8F69-A1988895EA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01.01.2023 - 30.11.2023</a:t>
            </a:r>
          </a:p>
        </p:txBody>
      </p:sp>
    </p:spTree>
    <p:extLst>
      <p:ext uri="{BB962C8B-B14F-4D97-AF65-F5344CB8AC3E}">
        <p14:creationId xmlns:p14="http://schemas.microsoft.com/office/powerpoint/2010/main" val="2295244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0C755-01F1-4F7A-B8D0-12FE3C996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Meta Monthly Total Ads Performance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7FFF0C-AD95-453F-A6EF-B36CA07FF5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31308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53524199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5714762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7482573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335430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0157314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4340254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83658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380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886.366323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1788.453713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2675.41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583261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1269891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1853152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17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38568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69742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108313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26341982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52492658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78835156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3168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81600D-2032-424C-9949-DEBB768DD3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01.01.2023 - 30.11.2023</a:t>
            </a:r>
          </a:p>
        </p:txBody>
      </p:sp>
    </p:spTree>
    <p:extLst>
      <p:ext uri="{BB962C8B-B14F-4D97-AF65-F5344CB8AC3E}">
        <p14:creationId xmlns:p14="http://schemas.microsoft.com/office/powerpoint/2010/main" val="7338962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446CC-27CC-456D-BB51-E090AFDA5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IG_Reichweite_Jahresvergleich | rittersport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CC3C3C-B05F-4106-A24A-63FD38E0CC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84477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9B2574-9988-4A14-87A0-FAC092298E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01.01.2021 - 22.08.2023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8439F-B552-42D8-911B-11E3F9F59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784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6BBD9-B286-44DA-A0B4-72475299F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IG_Impressionen_Jahresvergleich | 2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E0A8C9-B932-4021-8D57-3BA69A7CDB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70127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DA8791-9049-4622-A3FA-B5F4C598BC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01.01.2021 - 31.08.2023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B07602-783E-4880-8B7F-54CDB218C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7029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1B990-A5BC-4F5B-8873-7E38890CC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Meta Campaign Spend Development By Network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9EBA92-A78D-40C8-AA46-F455D1FB63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17237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CC6593-A0D9-417A-9D1A-3E357647C3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01.01.2023 - 30.11.2023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E7A3E6-149A-494A-8C1B-359BA0C3F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0654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63F47-72F1-4A30-B67F-D0B4C7D67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rittersport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067211-728C-4DC9-92EF-2AF9DF014C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40239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F3CE41-680B-4ED4-B426-C144764AFF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01.01.2021 - 31.10.2023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040D76-882B-4C98-A7E9-70F346329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243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E1912-7164-4B10-8660-612662F4E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4D42A5-B7CF-42CF-AED4-F5E64A42E4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4737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51153212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1815335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9908133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9865773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42499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/>
                        <a:t>Interactions per Post per Profile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289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076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4179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3E0812-964B-4937-8B64-1E6925C523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01.10.2023 - 31.10.2023</a:t>
            </a:r>
          </a:p>
        </p:txBody>
      </p:sp>
    </p:spTree>
    <p:extLst>
      <p:ext uri="{BB962C8B-B14F-4D97-AF65-F5344CB8AC3E}">
        <p14:creationId xmlns:p14="http://schemas.microsoft.com/office/powerpoint/2010/main" val="11319719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05D1B-1A0E-4F05-9950-F50B9D1FA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TT_Views-Impressions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C5D776-95C1-460A-B703-A8B493D3D0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93197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0B81AA-77DF-4030-94AB-B22D844400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01.10.2023 - 31.10.2023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B592E-DD90-4C99-8EDA-85D962D34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7322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A2B8F-37AE-409D-B020-21B627433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Tiktok TT_Follower_Entwicklung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A14E27-C8D1-4F27-AB11-F22A7661C6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95067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35A03C-2211-47D3-AB64-B18D872A6D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01.10.2023 - 31.10.2023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6136B-A036-4BFE-86FC-F38E4E1D0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9570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61769-2A53-4071-AB79-98DB1AD16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Average Views Per Video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8011C8-9494-4F83-A364-D783DEABA5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08274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9153F4-3592-4C45-82F8-CCCC243964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01.10.2023 - 31.10.2023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8F62E4-D403-4DB7-B253-70DC74BE7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8374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0651B-219C-40FC-822E-A1C309677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Benchmark Instagram | 5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98C7FD-9A56-4CE2-A404-A1E3BDE699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7961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4440889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93231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373477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7341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640447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70403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18794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835579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50666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33099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6664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178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rittersport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0.8257 %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72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milka_deutschland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0.4536 %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072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lindt_germany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0.4567 %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387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nucao_de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1.4487 %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254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tonyschocolonely_de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4.4030 %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1207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DB555B-347D-47B7-A1B8-BF3CA20F37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01.10.2023 - 31.10.2023</a:t>
            </a:r>
          </a:p>
        </p:txBody>
      </p:sp>
    </p:spTree>
    <p:extLst>
      <p:ext uri="{BB962C8B-B14F-4D97-AF65-F5344CB8AC3E}">
        <p14:creationId xmlns:p14="http://schemas.microsoft.com/office/powerpoint/2010/main" val="8103942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467</Words>
  <Application>Microsoft Office PowerPoint</Application>
  <PresentationFormat>On-screen Show (4:3)</PresentationFormat>
  <Paragraphs>228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Calibri</vt:lpstr>
      <vt:lpstr>Arial</vt:lpstr>
      <vt:lpstr>quintly_template</vt:lpstr>
      <vt:lpstr>1 Monatliche Reportings</vt:lpstr>
      <vt:lpstr>Instagram IG_Impressions  | rittersport</vt:lpstr>
      <vt:lpstr>Instagram IG_Reichweite | rittersport</vt:lpstr>
      <vt:lpstr>Instagram IG_ Follower_Entwicklung | rittersport</vt:lpstr>
      <vt:lpstr>Facebook FB_Impressions | Ritter Sport</vt:lpstr>
      <vt:lpstr>Facebook FB_Reichweite  | All profiles</vt:lpstr>
      <vt:lpstr>Facebook FB_Fans_Entwicklung | All profiles</vt:lpstr>
      <vt:lpstr>Meta Monthly Total Ads Performance | All profiles - 1 of 2</vt:lpstr>
      <vt:lpstr>Meta Monthly Total Ads Performance | All profiles - 2 of 2</vt:lpstr>
      <vt:lpstr>Instagram IG_Reichweite_Jahresvergleich | rittersport</vt:lpstr>
      <vt:lpstr>Instagram IG_Impressionen_Jahresvergleich | 2 profiles</vt:lpstr>
      <vt:lpstr>Meta Campaign Spend Development By Network | All profiles</vt:lpstr>
      <vt:lpstr>Instagram Posts | rittersport</vt:lpstr>
      <vt:lpstr>Overall Network Key Metrics Table | All profiles</vt:lpstr>
      <vt:lpstr>Tiktok TT_Views-Impressions | All profiles</vt:lpstr>
      <vt:lpstr>Tiktok TT_Follower_Entwicklung | All profiles</vt:lpstr>
      <vt:lpstr>Tiktok Average Views Per Video | All profiles</vt:lpstr>
      <vt:lpstr>Instagram Benchmark Instagram | 5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Monatliche Reportings</dc:title>
  <dc:creator>Frederik Born</dc:creator>
  <cp:lastModifiedBy>Frederik Born</cp:lastModifiedBy>
  <cp:revision>1</cp:revision>
  <dcterms:created xsi:type="dcterms:W3CDTF">2023-11-06T08:22:23Z</dcterms:created>
  <dcterms:modified xsi:type="dcterms:W3CDTF">2023-11-06T08:22:59Z</dcterms:modified>
</cp:coreProperties>
</file>