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01.09.2023</c:v>
                </c:pt>
                <c:pt idx="1">
                  <c:v>02.09.2023</c:v>
                </c:pt>
                <c:pt idx="2">
                  <c:v>03.09.2023</c:v>
                </c:pt>
                <c:pt idx="3">
                  <c:v>04.09.2023</c:v>
                </c:pt>
                <c:pt idx="4">
                  <c:v>05.09.2023</c:v>
                </c:pt>
                <c:pt idx="5">
                  <c:v>06.09.2023</c:v>
                </c:pt>
                <c:pt idx="6">
                  <c:v>07.09.2023</c:v>
                </c:pt>
                <c:pt idx="7">
                  <c:v>08.09.2023</c:v>
                </c:pt>
                <c:pt idx="8">
                  <c:v>09.09.2023</c:v>
                </c:pt>
                <c:pt idx="9">
                  <c:v>10.09.2023</c:v>
                </c:pt>
                <c:pt idx="10">
                  <c:v>11.09.2023</c:v>
                </c:pt>
                <c:pt idx="11">
                  <c:v>12.09.2023</c:v>
                </c:pt>
                <c:pt idx="12">
                  <c:v>13.09.2023</c:v>
                </c:pt>
                <c:pt idx="13">
                  <c:v>14.09.2023</c:v>
                </c:pt>
                <c:pt idx="14">
                  <c:v>15.09.2023</c:v>
                </c:pt>
                <c:pt idx="15">
                  <c:v>16.09.2023</c:v>
                </c:pt>
                <c:pt idx="16">
                  <c:v>17.09.2023</c:v>
                </c:pt>
                <c:pt idx="17">
                  <c:v>18.09.2023</c:v>
                </c:pt>
                <c:pt idx="18">
                  <c:v>19.09.2023</c:v>
                </c:pt>
                <c:pt idx="19">
                  <c:v>20.09.2023</c:v>
                </c:pt>
                <c:pt idx="20">
                  <c:v>21.09.2023</c:v>
                </c:pt>
                <c:pt idx="21">
                  <c:v>22.09.2023</c:v>
                </c:pt>
                <c:pt idx="22">
                  <c:v>23.09.2023</c:v>
                </c:pt>
                <c:pt idx="23">
                  <c:v>24.09.2023</c:v>
                </c:pt>
                <c:pt idx="24">
                  <c:v>25.09.2023</c:v>
                </c:pt>
                <c:pt idx="25">
                  <c:v>26.09.2023</c:v>
                </c:pt>
                <c:pt idx="26">
                  <c:v>27.09.2023</c:v>
                </c:pt>
                <c:pt idx="27">
                  <c:v>28.09.2023</c:v>
                </c:pt>
                <c:pt idx="28">
                  <c:v>29.09.2023</c:v>
                </c:pt>
                <c:pt idx="29">
                  <c:v>30.09.2023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311072</c:v>
                </c:pt>
                <c:pt idx="1">
                  <c:v>343659</c:v>
                </c:pt>
                <c:pt idx="2">
                  <c:v>374161</c:v>
                </c:pt>
                <c:pt idx="3">
                  <c:v>258337</c:v>
                </c:pt>
                <c:pt idx="4">
                  <c:v>135702</c:v>
                </c:pt>
                <c:pt idx="5">
                  <c:v>97091</c:v>
                </c:pt>
                <c:pt idx="6">
                  <c:v>45742</c:v>
                </c:pt>
                <c:pt idx="7">
                  <c:v>92319</c:v>
                </c:pt>
                <c:pt idx="8">
                  <c:v>88356</c:v>
                </c:pt>
                <c:pt idx="9">
                  <c:v>98741</c:v>
                </c:pt>
                <c:pt idx="10">
                  <c:v>68126</c:v>
                </c:pt>
                <c:pt idx="11">
                  <c:v>75064</c:v>
                </c:pt>
                <c:pt idx="12">
                  <c:v>56983</c:v>
                </c:pt>
                <c:pt idx="13">
                  <c:v>138261</c:v>
                </c:pt>
                <c:pt idx="14">
                  <c:v>93505</c:v>
                </c:pt>
                <c:pt idx="15">
                  <c:v>89454</c:v>
                </c:pt>
                <c:pt idx="16">
                  <c:v>83814</c:v>
                </c:pt>
                <c:pt idx="17">
                  <c:v>82876</c:v>
                </c:pt>
                <c:pt idx="18">
                  <c:v>74868</c:v>
                </c:pt>
                <c:pt idx="19">
                  <c:v>106162</c:v>
                </c:pt>
                <c:pt idx="20">
                  <c:v>97268</c:v>
                </c:pt>
                <c:pt idx="21">
                  <c:v>76568</c:v>
                </c:pt>
                <c:pt idx="22">
                  <c:v>86204</c:v>
                </c:pt>
                <c:pt idx="23">
                  <c:v>94467</c:v>
                </c:pt>
                <c:pt idx="24">
                  <c:v>99985</c:v>
                </c:pt>
                <c:pt idx="25">
                  <c:v>188909</c:v>
                </c:pt>
                <c:pt idx="26">
                  <c:v>212722</c:v>
                </c:pt>
                <c:pt idx="27">
                  <c:v>205335</c:v>
                </c:pt>
                <c:pt idx="28">
                  <c:v>226646</c:v>
                </c:pt>
                <c:pt idx="29">
                  <c:v>247910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2B-43DD-8617-F344723E0D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445008"/>
        <c:axId val="375448616"/>
      </c:lineChart>
      <c:catAx>
        <c:axId val="37544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48616"/>
        <c:crosses val="autoZero"/>
        <c:auto val="1"/>
        <c:lblAlgn val="ctr"/>
        <c:lblOffset val="100"/>
        <c:noMultiLvlLbl val="0"/>
      </c:catAx>
      <c:valAx>
        <c:axId val="375448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4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01.09.2023</c:v>
                </c:pt>
                <c:pt idx="1">
                  <c:v>02.09.2023</c:v>
                </c:pt>
                <c:pt idx="2">
                  <c:v>03.09.2023</c:v>
                </c:pt>
                <c:pt idx="3">
                  <c:v>04.09.2023</c:v>
                </c:pt>
                <c:pt idx="4">
                  <c:v>05.09.2023</c:v>
                </c:pt>
                <c:pt idx="5">
                  <c:v>06.09.2023</c:v>
                </c:pt>
                <c:pt idx="6">
                  <c:v>07.09.2023</c:v>
                </c:pt>
                <c:pt idx="7">
                  <c:v>08.09.2023</c:v>
                </c:pt>
                <c:pt idx="8">
                  <c:v>09.09.2023</c:v>
                </c:pt>
                <c:pt idx="9">
                  <c:v>10.09.2023</c:v>
                </c:pt>
                <c:pt idx="10">
                  <c:v>11.09.2023</c:v>
                </c:pt>
                <c:pt idx="11">
                  <c:v>12.09.2023</c:v>
                </c:pt>
                <c:pt idx="12">
                  <c:v>13.09.2023</c:v>
                </c:pt>
                <c:pt idx="13">
                  <c:v>14.09.2023</c:v>
                </c:pt>
                <c:pt idx="14">
                  <c:v>15.09.2023</c:v>
                </c:pt>
                <c:pt idx="15">
                  <c:v>16.09.2023</c:v>
                </c:pt>
                <c:pt idx="16">
                  <c:v>17.09.2023</c:v>
                </c:pt>
                <c:pt idx="17">
                  <c:v>18.09.2023</c:v>
                </c:pt>
                <c:pt idx="18">
                  <c:v>19.09.2023</c:v>
                </c:pt>
                <c:pt idx="19">
                  <c:v>20.09.2023</c:v>
                </c:pt>
                <c:pt idx="20">
                  <c:v>21.09.2023</c:v>
                </c:pt>
                <c:pt idx="21">
                  <c:v>22.09.2023</c:v>
                </c:pt>
                <c:pt idx="22">
                  <c:v>23.09.2023</c:v>
                </c:pt>
                <c:pt idx="23">
                  <c:v>24.09.2023</c:v>
                </c:pt>
                <c:pt idx="24">
                  <c:v>25.09.2023</c:v>
                </c:pt>
                <c:pt idx="25">
                  <c:v>26.09.2023</c:v>
                </c:pt>
                <c:pt idx="26">
                  <c:v>27.09.2023</c:v>
                </c:pt>
                <c:pt idx="27">
                  <c:v>28.09.2023</c:v>
                </c:pt>
                <c:pt idx="28">
                  <c:v>29.09.2023</c:v>
                </c:pt>
                <c:pt idx="29">
                  <c:v>30.09.2023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285701</c:v>
                </c:pt>
                <c:pt idx="1">
                  <c:v>323400</c:v>
                </c:pt>
                <c:pt idx="2">
                  <c:v>357885</c:v>
                </c:pt>
                <c:pt idx="3">
                  <c:v>253317</c:v>
                </c:pt>
                <c:pt idx="4">
                  <c:v>126142</c:v>
                </c:pt>
                <c:pt idx="5">
                  <c:v>84910</c:v>
                </c:pt>
                <c:pt idx="6">
                  <c:v>41507</c:v>
                </c:pt>
                <c:pt idx="7">
                  <c:v>81135</c:v>
                </c:pt>
                <c:pt idx="8">
                  <c:v>81712</c:v>
                </c:pt>
                <c:pt idx="9">
                  <c:v>91812</c:v>
                </c:pt>
                <c:pt idx="10">
                  <c:v>62008</c:v>
                </c:pt>
                <c:pt idx="11">
                  <c:v>66636</c:v>
                </c:pt>
                <c:pt idx="12">
                  <c:v>51674</c:v>
                </c:pt>
                <c:pt idx="13">
                  <c:v>126143</c:v>
                </c:pt>
                <c:pt idx="14">
                  <c:v>80549</c:v>
                </c:pt>
                <c:pt idx="15">
                  <c:v>72674</c:v>
                </c:pt>
                <c:pt idx="16">
                  <c:v>72247</c:v>
                </c:pt>
                <c:pt idx="17">
                  <c:v>64813</c:v>
                </c:pt>
                <c:pt idx="18">
                  <c:v>58570</c:v>
                </c:pt>
                <c:pt idx="19">
                  <c:v>85411</c:v>
                </c:pt>
                <c:pt idx="20">
                  <c:v>88527</c:v>
                </c:pt>
                <c:pt idx="21">
                  <c:v>71351</c:v>
                </c:pt>
                <c:pt idx="22">
                  <c:v>80561</c:v>
                </c:pt>
                <c:pt idx="23">
                  <c:v>87830</c:v>
                </c:pt>
                <c:pt idx="24">
                  <c:v>92825</c:v>
                </c:pt>
                <c:pt idx="25">
                  <c:v>183920</c:v>
                </c:pt>
                <c:pt idx="26">
                  <c:v>177545</c:v>
                </c:pt>
                <c:pt idx="27">
                  <c:v>153134</c:v>
                </c:pt>
                <c:pt idx="28">
                  <c:v>153179</c:v>
                </c:pt>
                <c:pt idx="29">
                  <c:v>173784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A4-4C61-8B3F-422E38959B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218216"/>
        <c:axId val="50224776"/>
      </c:lineChart>
      <c:catAx>
        <c:axId val="50218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24776"/>
        <c:crosses val="autoZero"/>
        <c:auto val="1"/>
        <c:lblAlgn val="ctr"/>
        <c:lblOffset val="100"/>
        <c:noMultiLvlLbl val="0"/>
      </c:catAx>
      <c:valAx>
        <c:axId val="5022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1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01.09.2023</c:v>
                </c:pt>
                <c:pt idx="1">
                  <c:v>02.09.2023</c:v>
                </c:pt>
                <c:pt idx="2">
                  <c:v>03.09.2023</c:v>
                </c:pt>
                <c:pt idx="3">
                  <c:v>04.09.2023</c:v>
                </c:pt>
                <c:pt idx="4">
                  <c:v>05.09.2023</c:v>
                </c:pt>
                <c:pt idx="5">
                  <c:v>06.09.2023</c:v>
                </c:pt>
                <c:pt idx="6">
                  <c:v>07.09.2023</c:v>
                </c:pt>
                <c:pt idx="7">
                  <c:v>08.09.2023</c:v>
                </c:pt>
                <c:pt idx="8">
                  <c:v>09.09.2023</c:v>
                </c:pt>
                <c:pt idx="9">
                  <c:v>10.09.2023</c:v>
                </c:pt>
                <c:pt idx="10">
                  <c:v>11.09.2023</c:v>
                </c:pt>
                <c:pt idx="11">
                  <c:v>12.09.2023</c:v>
                </c:pt>
                <c:pt idx="12">
                  <c:v>13.09.2023</c:v>
                </c:pt>
                <c:pt idx="13">
                  <c:v>14.09.2023</c:v>
                </c:pt>
                <c:pt idx="14">
                  <c:v>15.09.2023</c:v>
                </c:pt>
                <c:pt idx="15">
                  <c:v>16.09.2023</c:v>
                </c:pt>
                <c:pt idx="16">
                  <c:v>17.09.2023</c:v>
                </c:pt>
                <c:pt idx="17">
                  <c:v>18.09.2023</c:v>
                </c:pt>
                <c:pt idx="18">
                  <c:v>19.09.2023</c:v>
                </c:pt>
                <c:pt idx="19">
                  <c:v>20.09.2023</c:v>
                </c:pt>
                <c:pt idx="20">
                  <c:v>21.09.2023</c:v>
                </c:pt>
                <c:pt idx="21">
                  <c:v>22.09.2023</c:v>
                </c:pt>
                <c:pt idx="22">
                  <c:v>23.09.2023</c:v>
                </c:pt>
                <c:pt idx="23">
                  <c:v>24.09.2023</c:v>
                </c:pt>
                <c:pt idx="24">
                  <c:v>25.09.2023</c:v>
                </c:pt>
                <c:pt idx="25">
                  <c:v>26.09.2023</c:v>
                </c:pt>
                <c:pt idx="26">
                  <c:v>27.09.2023</c:v>
                </c:pt>
                <c:pt idx="27">
                  <c:v>28.09.2023</c:v>
                </c:pt>
                <c:pt idx="28">
                  <c:v>29.09.2023</c:v>
                </c:pt>
                <c:pt idx="29">
                  <c:v>30.09.2023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115443</c:v>
                </c:pt>
                <c:pt idx="1">
                  <c:v>115453</c:v>
                </c:pt>
                <c:pt idx="2">
                  <c:v>115451</c:v>
                </c:pt>
                <c:pt idx="3">
                  <c:v>115450</c:v>
                </c:pt>
                <c:pt idx="4">
                  <c:v>115453</c:v>
                </c:pt>
                <c:pt idx="5">
                  <c:v>115439</c:v>
                </c:pt>
                <c:pt idx="6">
                  <c:v>115433</c:v>
                </c:pt>
                <c:pt idx="7">
                  <c:v>115432</c:v>
                </c:pt>
                <c:pt idx="8">
                  <c:v>115431</c:v>
                </c:pt>
                <c:pt idx="9">
                  <c:v>115436</c:v>
                </c:pt>
                <c:pt idx="10">
                  <c:v>115431</c:v>
                </c:pt>
                <c:pt idx="11">
                  <c:v>115424</c:v>
                </c:pt>
                <c:pt idx="12">
                  <c:v>115432</c:v>
                </c:pt>
                <c:pt idx="13">
                  <c:v>115422</c:v>
                </c:pt>
                <c:pt idx="14">
                  <c:v>115430</c:v>
                </c:pt>
                <c:pt idx="15">
                  <c:v>115456</c:v>
                </c:pt>
                <c:pt idx="16">
                  <c:v>115450</c:v>
                </c:pt>
                <c:pt idx="17">
                  <c:v>115431</c:v>
                </c:pt>
                <c:pt idx="18">
                  <c:v>115452</c:v>
                </c:pt>
                <c:pt idx="19">
                  <c:v>115447</c:v>
                </c:pt>
                <c:pt idx="20">
                  <c:v>115445</c:v>
                </c:pt>
                <c:pt idx="21">
                  <c:v>115450</c:v>
                </c:pt>
                <c:pt idx="22">
                  <c:v>115452</c:v>
                </c:pt>
                <c:pt idx="23">
                  <c:v>115465</c:v>
                </c:pt>
                <c:pt idx="24">
                  <c:v>115470</c:v>
                </c:pt>
                <c:pt idx="25">
                  <c:v>115472</c:v>
                </c:pt>
                <c:pt idx="26">
                  <c:v>115504</c:v>
                </c:pt>
                <c:pt idx="27">
                  <c:v>115515</c:v>
                </c:pt>
                <c:pt idx="28">
                  <c:v>115519</c:v>
                </c:pt>
                <c:pt idx="29">
                  <c:v>115531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42-449D-8045-6B5514E3FC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353536"/>
        <c:axId val="317529096"/>
      </c:lineChart>
      <c:catAx>
        <c:axId val="5335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529096"/>
        <c:crosses val="autoZero"/>
        <c:auto val="1"/>
        <c:lblAlgn val="ctr"/>
        <c:lblOffset val="100"/>
        <c:noMultiLvlLbl val="0"/>
      </c:catAx>
      <c:valAx>
        <c:axId val="317529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5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01.09.2023</c:v>
                </c:pt>
                <c:pt idx="1">
                  <c:v>02.09.2023</c:v>
                </c:pt>
                <c:pt idx="2">
                  <c:v>03.09.2023</c:v>
                </c:pt>
                <c:pt idx="3">
                  <c:v>04.09.2023</c:v>
                </c:pt>
                <c:pt idx="4">
                  <c:v>05.09.2023</c:v>
                </c:pt>
                <c:pt idx="5">
                  <c:v>06.09.2023</c:v>
                </c:pt>
                <c:pt idx="6">
                  <c:v>07.09.2023</c:v>
                </c:pt>
                <c:pt idx="7">
                  <c:v>08.09.2023</c:v>
                </c:pt>
                <c:pt idx="8">
                  <c:v>09.09.2023</c:v>
                </c:pt>
                <c:pt idx="9">
                  <c:v>10.09.2023</c:v>
                </c:pt>
                <c:pt idx="10">
                  <c:v>11.09.2023</c:v>
                </c:pt>
                <c:pt idx="11">
                  <c:v>12.09.2023</c:v>
                </c:pt>
                <c:pt idx="12">
                  <c:v>13.09.2023</c:v>
                </c:pt>
                <c:pt idx="13">
                  <c:v>14.09.2023</c:v>
                </c:pt>
                <c:pt idx="14">
                  <c:v>15.09.2023</c:v>
                </c:pt>
                <c:pt idx="15">
                  <c:v>16.09.2023</c:v>
                </c:pt>
                <c:pt idx="16">
                  <c:v>17.09.2023</c:v>
                </c:pt>
                <c:pt idx="17">
                  <c:v>18.09.2023</c:v>
                </c:pt>
                <c:pt idx="18">
                  <c:v>19.09.2023</c:v>
                </c:pt>
                <c:pt idx="19">
                  <c:v>20.09.2023</c:v>
                </c:pt>
                <c:pt idx="20">
                  <c:v>21.09.2023</c:v>
                </c:pt>
                <c:pt idx="21">
                  <c:v>22.09.2023</c:v>
                </c:pt>
                <c:pt idx="22">
                  <c:v>23.09.2023</c:v>
                </c:pt>
                <c:pt idx="23">
                  <c:v>24.09.2023</c:v>
                </c:pt>
                <c:pt idx="24">
                  <c:v>25.09.2023</c:v>
                </c:pt>
                <c:pt idx="25">
                  <c:v>26.09.2023</c:v>
                </c:pt>
                <c:pt idx="26">
                  <c:v>27.09.2023</c:v>
                </c:pt>
                <c:pt idx="27">
                  <c:v>28.09.2023</c:v>
                </c:pt>
                <c:pt idx="28">
                  <c:v>29.09.2023</c:v>
                </c:pt>
                <c:pt idx="29">
                  <c:v>30.09.2023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40501</c:v>
                </c:pt>
                <c:pt idx="1">
                  <c:v>44925</c:v>
                </c:pt>
                <c:pt idx="2">
                  <c:v>46564</c:v>
                </c:pt>
                <c:pt idx="3">
                  <c:v>35257</c:v>
                </c:pt>
                <c:pt idx="4">
                  <c:v>46007</c:v>
                </c:pt>
                <c:pt idx="5">
                  <c:v>46727</c:v>
                </c:pt>
                <c:pt idx="6">
                  <c:v>33189</c:v>
                </c:pt>
                <c:pt idx="7">
                  <c:v>117742</c:v>
                </c:pt>
                <c:pt idx="8">
                  <c:v>72675</c:v>
                </c:pt>
                <c:pt idx="9">
                  <c:v>50732</c:v>
                </c:pt>
                <c:pt idx="10">
                  <c:v>38948</c:v>
                </c:pt>
                <c:pt idx="11">
                  <c:v>41292</c:v>
                </c:pt>
                <c:pt idx="12">
                  <c:v>31393</c:v>
                </c:pt>
                <c:pt idx="13">
                  <c:v>250946</c:v>
                </c:pt>
                <c:pt idx="14">
                  <c:v>511799</c:v>
                </c:pt>
                <c:pt idx="15">
                  <c:v>278019</c:v>
                </c:pt>
                <c:pt idx="16">
                  <c:v>202628</c:v>
                </c:pt>
                <c:pt idx="17">
                  <c:v>104094</c:v>
                </c:pt>
                <c:pt idx="18">
                  <c:v>109287</c:v>
                </c:pt>
                <c:pt idx="19">
                  <c:v>140004</c:v>
                </c:pt>
                <c:pt idx="20">
                  <c:v>114855</c:v>
                </c:pt>
                <c:pt idx="21">
                  <c:v>88148</c:v>
                </c:pt>
                <c:pt idx="22">
                  <c:v>97270</c:v>
                </c:pt>
                <c:pt idx="23">
                  <c:v>96360</c:v>
                </c:pt>
                <c:pt idx="24">
                  <c:v>75106</c:v>
                </c:pt>
                <c:pt idx="25">
                  <c:v>95396</c:v>
                </c:pt>
                <c:pt idx="26">
                  <c:v>91735</c:v>
                </c:pt>
                <c:pt idx="27">
                  <c:v>38106</c:v>
                </c:pt>
                <c:pt idx="28">
                  <c:v>26845</c:v>
                </c:pt>
                <c:pt idx="29">
                  <c:v>41322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9F-46BD-A690-12D8090620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703152"/>
        <c:axId val="383698560"/>
      </c:lineChart>
      <c:catAx>
        <c:axId val="383703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98560"/>
        <c:crosses val="autoZero"/>
        <c:auto val="1"/>
        <c:lblAlgn val="ctr"/>
        <c:lblOffset val="100"/>
        <c:noMultiLvlLbl val="0"/>
      </c:catAx>
      <c:valAx>
        <c:axId val="38369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70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01.09.2023</c:v>
                </c:pt>
                <c:pt idx="1">
                  <c:v>02.09.2023</c:v>
                </c:pt>
                <c:pt idx="2">
                  <c:v>03.09.2023</c:v>
                </c:pt>
                <c:pt idx="3">
                  <c:v>04.09.2023</c:v>
                </c:pt>
                <c:pt idx="4">
                  <c:v>05.09.2023</c:v>
                </c:pt>
                <c:pt idx="5">
                  <c:v>06.09.2023</c:v>
                </c:pt>
                <c:pt idx="6">
                  <c:v>07.09.2023</c:v>
                </c:pt>
                <c:pt idx="7">
                  <c:v>08.09.2023</c:v>
                </c:pt>
                <c:pt idx="8">
                  <c:v>09.09.2023</c:v>
                </c:pt>
                <c:pt idx="9">
                  <c:v>10.09.2023</c:v>
                </c:pt>
                <c:pt idx="10">
                  <c:v>11.09.2023</c:v>
                </c:pt>
                <c:pt idx="11">
                  <c:v>12.09.2023</c:v>
                </c:pt>
                <c:pt idx="12">
                  <c:v>13.09.2023</c:v>
                </c:pt>
                <c:pt idx="13">
                  <c:v>14.09.2023</c:v>
                </c:pt>
                <c:pt idx="14">
                  <c:v>15.09.2023</c:v>
                </c:pt>
                <c:pt idx="15">
                  <c:v>16.09.2023</c:v>
                </c:pt>
                <c:pt idx="16">
                  <c:v>17.09.2023</c:v>
                </c:pt>
                <c:pt idx="17">
                  <c:v>18.09.2023</c:v>
                </c:pt>
                <c:pt idx="18">
                  <c:v>19.09.2023</c:v>
                </c:pt>
                <c:pt idx="19">
                  <c:v>20.09.2023</c:v>
                </c:pt>
                <c:pt idx="20">
                  <c:v>21.09.2023</c:v>
                </c:pt>
                <c:pt idx="21">
                  <c:v>22.09.2023</c:v>
                </c:pt>
                <c:pt idx="22">
                  <c:v>23.09.2023</c:v>
                </c:pt>
                <c:pt idx="23">
                  <c:v>24.09.2023</c:v>
                </c:pt>
                <c:pt idx="24">
                  <c:v>25.09.2023</c:v>
                </c:pt>
                <c:pt idx="25">
                  <c:v>26.09.2023</c:v>
                </c:pt>
                <c:pt idx="26">
                  <c:v>27.09.2023</c:v>
                </c:pt>
                <c:pt idx="27">
                  <c:v>28.09.2023</c:v>
                </c:pt>
                <c:pt idx="28">
                  <c:v>29.09.2023</c:v>
                </c:pt>
                <c:pt idx="29">
                  <c:v>30.09.2023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36516</c:v>
                </c:pt>
                <c:pt idx="1">
                  <c:v>42626</c:v>
                </c:pt>
                <c:pt idx="2">
                  <c:v>44827</c:v>
                </c:pt>
                <c:pt idx="3">
                  <c:v>32330</c:v>
                </c:pt>
                <c:pt idx="4">
                  <c:v>44635</c:v>
                </c:pt>
                <c:pt idx="5">
                  <c:v>41922</c:v>
                </c:pt>
                <c:pt idx="6">
                  <c:v>31052</c:v>
                </c:pt>
                <c:pt idx="7">
                  <c:v>113781</c:v>
                </c:pt>
                <c:pt idx="8">
                  <c:v>69980</c:v>
                </c:pt>
                <c:pt idx="9">
                  <c:v>48152</c:v>
                </c:pt>
                <c:pt idx="10">
                  <c:v>36625</c:v>
                </c:pt>
                <c:pt idx="11">
                  <c:v>40143</c:v>
                </c:pt>
                <c:pt idx="12">
                  <c:v>30590</c:v>
                </c:pt>
                <c:pt idx="13">
                  <c:v>228346</c:v>
                </c:pt>
                <c:pt idx="14">
                  <c:v>485053</c:v>
                </c:pt>
                <c:pt idx="15">
                  <c:v>262495</c:v>
                </c:pt>
                <c:pt idx="16">
                  <c:v>197227</c:v>
                </c:pt>
                <c:pt idx="17">
                  <c:v>100312</c:v>
                </c:pt>
                <c:pt idx="18">
                  <c:v>101318</c:v>
                </c:pt>
                <c:pt idx="19">
                  <c:v>130631</c:v>
                </c:pt>
                <c:pt idx="20">
                  <c:v>107928</c:v>
                </c:pt>
                <c:pt idx="21">
                  <c:v>81167</c:v>
                </c:pt>
                <c:pt idx="22">
                  <c:v>94851</c:v>
                </c:pt>
                <c:pt idx="23">
                  <c:v>90816</c:v>
                </c:pt>
                <c:pt idx="24">
                  <c:v>71334</c:v>
                </c:pt>
                <c:pt idx="25">
                  <c:v>88202</c:v>
                </c:pt>
                <c:pt idx="26">
                  <c:v>76701</c:v>
                </c:pt>
                <c:pt idx="27">
                  <c:v>31207</c:v>
                </c:pt>
                <c:pt idx="28">
                  <c:v>22220</c:v>
                </c:pt>
                <c:pt idx="29">
                  <c:v>34804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5E-45BC-8762-A81AD772ED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702496"/>
        <c:axId val="383700528"/>
      </c:lineChart>
      <c:catAx>
        <c:axId val="38370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700528"/>
        <c:crosses val="autoZero"/>
        <c:auto val="1"/>
        <c:lblAlgn val="ctr"/>
        <c:lblOffset val="100"/>
        <c:noMultiLvlLbl val="0"/>
      </c:catAx>
      <c:valAx>
        <c:axId val="38370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70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01.09.2023</c:v>
                </c:pt>
                <c:pt idx="1">
                  <c:v>02.09.2023</c:v>
                </c:pt>
                <c:pt idx="2">
                  <c:v>03.09.2023</c:v>
                </c:pt>
                <c:pt idx="3">
                  <c:v>04.09.2023</c:v>
                </c:pt>
                <c:pt idx="4">
                  <c:v>05.09.2023</c:v>
                </c:pt>
                <c:pt idx="5">
                  <c:v>06.09.2023</c:v>
                </c:pt>
                <c:pt idx="6">
                  <c:v>07.09.2023</c:v>
                </c:pt>
                <c:pt idx="7">
                  <c:v>08.09.2023</c:v>
                </c:pt>
                <c:pt idx="8">
                  <c:v>09.09.2023</c:v>
                </c:pt>
                <c:pt idx="9">
                  <c:v>10.09.2023</c:v>
                </c:pt>
                <c:pt idx="10">
                  <c:v>11.09.2023</c:v>
                </c:pt>
                <c:pt idx="11">
                  <c:v>12.09.2023</c:v>
                </c:pt>
                <c:pt idx="12">
                  <c:v>13.09.2023</c:v>
                </c:pt>
                <c:pt idx="13">
                  <c:v>14.09.2023</c:v>
                </c:pt>
                <c:pt idx="14">
                  <c:v>15.09.2023</c:v>
                </c:pt>
                <c:pt idx="15">
                  <c:v>16.09.2023</c:v>
                </c:pt>
                <c:pt idx="16">
                  <c:v>17.09.2023</c:v>
                </c:pt>
                <c:pt idx="17">
                  <c:v>18.09.2023</c:v>
                </c:pt>
                <c:pt idx="18">
                  <c:v>19.09.2023</c:v>
                </c:pt>
                <c:pt idx="19">
                  <c:v>20.09.2023</c:v>
                </c:pt>
                <c:pt idx="20">
                  <c:v>21.09.2023</c:v>
                </c:pt>
                <c:pt idx="21">
                  <c:v>22.09.2023</c:v>
                </c:pt>
                <c:pt idx="22">
                  <c:v>23.09.2023</c:v>
                </c:pt>
                <c:pt idx="23">
                  <c:v>24.09.2023</c:v>
                </c:pt>
                <c:pt idx="24">
                  <c:v>25.09.2023</c:v>
                </c:pt>
                <c:pt idx="25">
                  <c:v>26.09.2023</c:v>
                </c:pt>
                <c:pt idx="26">
                  <c:v>27.09.2023</c:v>
                </c:pt>
                <c:pt idx="27">
                  <c:v>28.09.2023</c:v>
                </c:pt>
                <c:pt idx="28">
                  <c:v>29.09.2023</c:v>
                </c:pt>
                <c:pt idx="29">
                  <c:v>30.09.2023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676384</c:v>
                </c:pt>
                <c:pt idx="1">
                  <c:v>676362</c:v>
                </c:pt>
                <c:pt idx="2">
                  <c:v>676324</c:v>
                </c:pt>
                <c:pt idx="3">
                  <c:v>676287</c:v>
                </c:pt>
                <c:pt idx="4">
                  <c:v>676263</c:v>
                </c:pt>
                <c:pt idx="5">
                  <c:v>676244</c:v>
                </c:pt>
                <c:pt idx="6">
                  <c:v>676180</c:v>
                </c:pt>
                <c:pt idx="7">
                  <c:v>676147</c:v>
                </c:pt>
                <c:pt idx="8">
                  <c:v>676116</c:v>
                </c:pt>
                <c:pt idx="9">
                  <c:v>676094</c:v>
                </c:pt>
                <c:pt idx="10">
                  <c:v>676075</c:v>
                </c:pt>
                <c:pt idx="11">
                  <c:v>676056</c:v>
                </c:pt>
                <c:pt idx="12">
                  <c:v>676039</c:v>
                </c:pt>
                <c:pt idx="13">
                  <c:v>675976</c:v>
                </c:pt>
                <c:pt idx="14">
                  <c:v>675958</c:v>
                </c:pt>
                <c:pt idx="15">
                  <c:v>675959</c:v>
                </c:pt>
                <c:pt idx="16">
                  <c:v>675947</c:v>
                </c:pt>
                <c:pt idx="17">
                  <c:v>675933</c:v>
                </c:pt>
                <c:pt idx="18">
                  <c:v>675930</c:v>
                </c:pt>
                <c:pt idx="19">
                  <c:v>675901</c:v>
                </c:pt>
                <c:pt idx="20">
                  <c:v>675867</c:v>
                </c:pt>
                <c:pt idx="21">
                  <c:v>675839</c:v>
                </c:pt>
                <c:pt idx="22">
                  <c:v>675831</c:v>
                </c:pt>
                <c:pt idx="23">
                  <c:v>675827</c:v>
                </c:pt>
                <c:pt idx="24">
                  <c:v>675813</c:v>
                </c:pt>
                <c:pt idx="25">
                  <c:v>675802</c:v>
                </c:pt>
                <c:pt idx="26">
                  <c:v>675780</c:v>
                </c:pt>
                <c:pt idx="27">
                  <c:v>675770</c:v>
                </c:pt>
                <c:pt idx="28">
                  <c:v>675761</c:v>
                </c:pt>
                <c:pt idx="29">
                  <c:v>675746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27-4960-ACA3-E02CE24735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604688"/>
        <c:axId val="381605016"/>
      </c:lineChart>
      <c:catAx>
        <c:axId val="38160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605016"/>
        <c:crosses val="autoZero"/>
        <c:auto val="1"/>
        <c:lblAlgn val="ctr"/>
        <c:lblOffset val="100"/>
        <c:noMultiLvlLbl val="0"/>
      </c:catAx>
      <c:valAx>
        <c:axId val="381605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60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8193389</c:v>
                </c:pt>
                <c:pt idx="1">
                  <c:v>11930401</c:v>
                </c:pt>
                <c:pt idx="2">
                  <c:v>11653608</c:v>
                </c:pt>
                <c:pt idx="3">
                  <c:v>2467084</c:v>
                </c:pt>
                <c:pt idx="4">
                  <c:v>11310717</c:v>
                </c:pt>
                <c:pt idx="5">
                  <c:v>12405094</c:v>
                </c:pt>
                <c:pt idx="6">
                  <c:v>10178984</c:v>
                </c:pt>
                <c:pt idx="7">
                  <c:v>3169578</c:v>
                </c:pt>
                <c:pt idx="8">
                  <c:v>10530687</c:v>
                </c:pt>
                <c:pt idx="9">
                  <c:v>12963284</c:v>
                </c:pt>
                <c:pt idx="10">
                  <c:v>6261953</c:v>
                </c:pt>
                <c:pt idx="11">
                  <c:v>3481118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CF-4BFC-9307-45F99AA40C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11838736</c:v>
                </c:pt>
                <c:pt idx="1">
                  <c:v>17279597</c:v>
                </c:pt>
                <c:pt idx="2">
                  <c:v>699490</c:v>
                </c:pt>
                <c:pt idx="3">
                  <c:v>213872</c:v>
                </c:pt>
                <c:pt idx="4">
                  <c:v>2347817</c:v>
                </c:pt>
                <c:pt idx="5">
                  <c:v>4338699</c:v>
                </c:pt>
                <c:pt idx="6">
                  <c:v>5246430</c:v>
                </c:pt>
                <c:pt idx="7">
                  <c:v>6122766</c:v>
                </c:pt>
                <c:pt idx="8">
                  <c:v>6664486</c:v>
                </c:pt>
                <c:pt idx="9">
                  <c:v>6873266</c:v>
                </c:pt>
                <c:pt idx="10">
                  <c:v>8189951</c:v>
                </c:pt>
                <c:pt idx="11">
                  <c:v>9532980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CF-4BFC-9307-45F99AA40C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4255617</c:v>
                </c:pt>
                <c:pt idx="1">
                  <c:v>11933406</c:v>
                </c:pt>
                <c:pt idx="2">
                  <c:v>9096975</c:v>
                </c:pt>
                <c:pt idx="3">
                  <c:v>7784707</c:v>
                </c:pt>
                <c:pt idx="4">
                  <c:v>5716354</c:v>
                </c:pt>
                <c:pt idx="5">
                  <c:v>5682313</c:v>
                </c:pt>
                <c:pt idx="6">
                  <c:v>4926666</c:v>
                </c:pt>
                <c:pt idx="7">
                  <c:v>2280146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CF-4BFC-9307-45F99AA40C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673088"/>
        <c:axId val="50676040"/>
      </c:lineChart>
      <c:catAx>
        <c:axId val="50673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676040"/>
        <c:crosses val="autoZero"/>
        <c:auto val="1"/>
        <c:lblAlgn val="ctr"/>
        <c:lblOffset val="100"/>
        <c:noMultiLvlLbl val="0"/>
      </c:catAx>
      <c:valAx>
        <c:axId val="5067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67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9622431</c:v>
                </c:pt>
                <c:pt idx="1">
                  <c:v>14518079</c:v>
                </c:pt>
                <c:pt idx="2">
                  <c:v>12773722</c:v>
                </c:pt>
                <c:pt idx="3">
                  <c:v>3323349</c:v>
                </c:pt>
                <c:pt idx="4">
                  <c:v>12315778</c:v>
                </c:pt>
                <c:pt idx="5">
                  <c:v>12975264</c:v>
                </c:pt>
                <c:pt idx="6">
                  <c:v>10228369</c:v>
                </c:pt>
                <c:pt idx="7">
                  <c:v>3188210</c:v>
                </c:pt>
                <c:pt idx="8">
                  <c:v>12434339</c:v>
                </c:pt>
                <c:pt idx="9">
                  <c:v>12309709</c:v>
                </c:pt>
                <c:pt idx="10">
                  <c:v>6831419</c:v>
                </c:pt>
                <c:pt idx="11">
                  <c:v>3929617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F3-40E2-A340-5551C41B94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12898994</c:v>
                </c:pt>
                <c:pt idx="1">
                  <c:v>19294197</c:v>
                </c:pt>
                <c:pt idx="2">
                  <c:v>701810</c:v>
                </c:pt>
                <c:pt idx="3">
                  <c:v>303516</c:v>
                </c:pt>
                <c:pt idx="4">
                  <c:v>2743640</c:v>
                </c:pt>
                <c:pt idx="5">
                  <c:v>6706628</c:v>
                </c:pt>
                <c:pt idx="6">
                  <c:v>6410705</c:v>
                </c:pt>
                <c:pt idx="7">
                  <c:v>9125346</c:v>
                </c:pt>
                <c:pt idx="8">
                  <c:v>8984981</c:v>
                </c:pt>
                <c:pt idx="9">
                  <c:v>7475345</c:v>
                </c:pt>
                <c:pt idx="10">
                  <c:v>9335136</c:v>
                </c:pt>
                <c:pt idx="11">
                  <c:v>10453003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F3-40E2-A340-5551C41B94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4790090</c:v>
                </c:pt>
                <c:pt idx="1">
                  <c:v>13358661</c:v>
                </c:pt>
                <c:pt idx="2">
                  <c:v>9691302</c:v>
                </c:pt>
                <c:pt idx="3">
                  <c:v>8254013</c:v>
                </c:pt>
                <c:pt idx="4">
                  <c:v>6025253</c:v>
                </c:pt>
                <c:pt idx="5">
                  <c:v>6236441</c:v>
                </c:pt>
                <c:pt idx="6">
                  <c:v>5314154</c:v>
                </c:pt>
                <c:pt idx="7">
                  <c:v>4317407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F3-40E2-A340-5551C41B94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6002048"/>
        <c:axId val="476008280"/>
      </c:lineChart>
      <c:catAx>
        <c:axId val="47600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008280"/>
        <c:crosses val="autoZero"/>
        <c:auto val="1"/>
        <c:lblAlgn val="ctr"/>
        <c:lblOffset val="100"/>
        <c:noMultiLvlLbl val="0"/>
      </c:catAx>
      <c:valAx>
        <c:axId val="47600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00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01.01.2023</c:v>
                </c:pt>
                <c:pt idx="1">
                  <c:v>01.02.2023</c:v>
                </c:pt>
                <c:pt idx="2">
                  <c:v>01.03.2023</c:v>
                </c:pt>
                <c:pt idx="3">
                  <c:v>01.04.2023</c:v>
                </c:pt>
                <c:pt idx="4">
                  <c:v>01.05.2023</c:v>
                </c:pt>
                <c:pt idx="5">
                  <c:v>01.06.2023</c:v>
                </c:pt>
                <c:pt idx="6">
                  <c:v>01.07.2023</c:v>
                </c:pt>
                <c:pt idx="7">
                  <c:v>01.08.2023</c:v>
                </c:pt>
                <c:pt idx="8">
                  <c:v>01.09.2023</c:v>
                </c:pt>
                <c:pt idx="9">
                  <c:v>01.10.2023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4487.6770669999996</c:v>
                </c:pt>
                <c:pt idx="1">
                  <c:v>5743.5886650000002</c:v>
                </c:pt>
                <c:pt idx="2">
                  <c:v>7840.1025120000004</c:v>
                </c:pt>
                <c:pt idx="3">
                  <c:v>4573.6872210000001</c:v>
                </c:pt>
                <c:pt idx="4">
                  <c:v>4282.5482679999996</c:v>
                </c:pt>
                <c:pt idx="5">
                  <c:v>3839.1481669999998</c:v>
                </c:pt>
                <c:pt idx="6">
                  <c:v>1414.8796689999999</c:v>
                </c:pt>
                <c:pt idx="7">
                  <c:v>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D5-4D78-854D-E3E80B7DFF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01.01.2023</c:v>
                </c:pt>
                <c:pt idx="1">
                  <c:v>01.02.2023</c:v>
                </c:pt>
                <c:pt idx="2">
                  <c:v>01.03.2023</c:v>
                </c:pt>
                <c:pt idx="3">
                  <c:v>01.04.2023</c:v>
                </c:pt>
                <c:pt idx="4">
                  <c:v>01.05.2023</c:v>
                </c:pt>
                <c:pt idx="5">
                  <c:v>01.06.2023</c:v>
                </c:pt>
                <c:pt idx="6">
                  <c:v>01.07.2023</c:v>
                </c:pt>
                <c:pt idx="7">
                  <c:v>01.08.2023</c:v>
                </c:pt>
                <c:pt idx="8">
                  <c:v>01.09.2023</c:v>
                </c:pt>
                <c:pt idx="9">
                  <c:v>01.10.2023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5135.2929329999997</c:v>
                </c:pt>
                <c:pt idx="1">
                  <c:v>9558.0013350000008</c:v>
                </c:pt>
                <c:pt idx="2">
                  <c:v>6436.6274880000001</c:v>
                </c:pt>
                <c:pt idx="3">
                  <c:v>8304.3427790000005</c:v>
                </c:pt>
                <c:pt idx="4">
                  <c:v>7249.4817320000002</c:v>
                </c:pt>
                <c:pt idx="5">
                  <c:v>6971.8215700000001</c:v>
                </c:pt>
                <c:pt idx="6">
                  <c:v>5992.1503110000003</c:v>
                </c:pt>
                <c:pt idx="7">
                  <c:v>937.43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D5-4D78-854D-E3E80B7DFF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6008608"/>
        <c:axId val="476003360"/>
      </c:lineChart>
      <c:catAx>
        <c:axId val="47600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003360"/>
        <c:crosses val="autoZero"/>
        <c:auto val="1"/>
        <c:lblAlgn val="ctr"/>
        <c:lblOffset val="100"/>
        <c:noMultiLvlLbl val="0"/>
      </c:catAx>
      <c:valAx>
        <c:axId val="47600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00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01.09.2023</c:v>
                </c:pt>
                <c:pt idx="1">
                  <c:v>02.09.2023</c:v>
                </c:pt>
                <c:pt idx="2">
                  <c:v>03.09.2023</c:v>
                </c:pt>
                <c:pt idx="3">
                  <c:v>04.09.2023</c:v>
                </c:pt>
                <c:pt idx="4">
                  <c:v>05.09.2023</c:v>
                </c:pt>
                <c:pt idx="5">
                  <c:v>06.09.2023</c:v>
                </c:pt>
                <c:pt idx="6">
                  <c:v>07.09.2023</c:v>
                </c:pt>
                <c:pt idx="7">
                  <c:v>08.09.2023</c:v>
                </c:pt>
                <c:pt idx="8">
                  <c:v>09.09.2023</c:v>
                </c:pt>
                <c:pt idx="9">
                  <c:v>10.09.2023</c:v>
                </c:pt>
                <c:pt idx="10">
                  <c:v>11.09.2023</c:v>
                </c:pt>
                <c:pt idx="11">
                  <c:v>12.09.2023</c:v>
                </c:pt>
                <c:pt idx="12">
                  <c:v>13.09.2023</c:v>
                </c:pt>
                <c:pt idx="13">
                  <c:v>14.09.2023</c:v>
                </c:pt>
                <c:pt idx="14">
                  <c:v>15.09.2023</c:v>
                </c:pt>
                <c:pt idx="15">
                  <c:v>16.09.2023</c:v>
                </c:pt>
                <c:pt idx="16">
                  <c:v>17.09.2023</c:v>
                </c:pt>
                <c:pt idx="17">
                  <c:v>18.09.2023</c:v>
                </c:pt>
                <c:pt idx="18">
                  <c:v>19.09.2023</c:v>
                </c:pt>
                <c:pt idx="19">
                  <c:v>20.09.2023</c:v>
                </c:pt>
                <c:pt idx="20">
                  <c:v>21.09.2023</c:v>
                </c:pt>
                <c:pt idx="21">
                  <c:v>22.09.2023</c:v>
                </c:pt>
                <c:pt idx="22">
                  <c:v>23.09.2023</c:v>
                </c:pt>
                <c:pt idx="23">
                  <c:v>24.09.2023</c:v>
                </c:pt>
                <c:pt idx="24">
                  <c:v>25.09.2023</c:v>
                </c:pt>
                <c:pt idx="25">
                  <c:v>26.09.2023</c:v>
                </c:pt>
                <c:pt idx="26">
                  <c:v>27.09.2023</c:v>
                </c:pt>
                <c:pt idx="27">
                  <c:v>28.09.2023</c:v>
                </c:pt>
                <c:pt idx="28">
                  <c:v>29.09.2023</c:v>
                </c:pt>
                <c:pt idx="29">
                  <c:v>30.09.2023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5025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26045</c:v>
                </c:pt>
                <c:pt idx="12">
                  <c:v>0</c:v>
                </c:pt>
                <c:pt idx="13">
                  <c:v>0</c:v>
                </c:pt>
                <c:pt idx="14">
                  <c:v>1887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1540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834073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CC-40B3-B527-2200B80D7E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6014840"/>
        <c:axId val="476013856"/>
      </c:lineChart>
      <c:catAx>
        <c:axId val="47601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013856"/>
        <c:crosses val="autoZero"/>
        <c:auto val="1"/>
        <c:lblAlgn val="ctr"/>
        <c:lblOffset val="100"/>
        <c:noMultiLvlLbl val="0"/>
      </c:catAx>
      <c:valAx>
        <c:axId val="47601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01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01.09.2023</c:v>
                </c:pt>
                <c:pt idx="1">
                  <c:v>02.09.2023</c:v>
                </c:pt>
                <c:pt idx="2">
                  <c:v>03.09.2023</c:v>
                </c:pt>
                <c:pt idx="3">
                  <c:v>04.09.2023</c:v>
                </c:pt>
                <c:pt idx="4">
                  <c:v>05.09.2023</c:v>
                </c:pt>
                <c:pt idx="5">
                  <c:v>06.09.2023</c:v>
                </c:pt>
                <c:pt idx="6">
                  <c:v>07.09.2023</c:v>
                </c:pt>
                <c:pt idx="7">
                  <c:v>08.09.2023</c:v>
                </c:pt>
                <c:pt idx="8">
                  <c:v>09.09.2023</c:v>
                </c:pt>
                <c:pt idx="9">
                  <c:v>10.09.2023</c:v>
                </c:pt>
                <c:pt idx="10">
                  <c:v>11.09.2023</c:v>
                </c:pt>
                <c:pt idx="11">
                  <c:v>12.09.2023</c:v>
                </c:pt>
                <c:pt idx="12">
                  <c:v>13.09.2023</c:v>
                </c:pt>
                <c:pt idx="13">
                  <c:v>14.09.2023</c:v>
                </c:pt>
                <c:pt idx="14">
                  <c:v>15.09.2023</c:v>
                </c:pt>
                <c:pt idx="15">
                  <c:v>16.09.2023</c:v>
                </c:pt>
                <c:pt idx="16">
                  <c:v>17.09.2023</c:v>
                </c:pt>
                <c:pt idx="17">
                  <c:v>18.09.2023</c:v>
                </c:pt>
                <c:pt idx="18">
                  <c:v>19.09.2023</c:v>
                </c:pt>
                <c:pt idx="19">
                  <c:v>20.09.2023</c:v>
                </c:pt>
                <c:pt idx="20">
                  <c:v>21.09.2023</c:v>
                </c:pt>
                <c:pt idx="21">
                  <c:v>22.09.2023</c:v>
                </c:pt>
                <c:pt idx="22">
                  <c:v>23.09.2023</c:v>
                </c:pt>
                <c:pt idx="23">
                  <c:v>24.09.2023</c:v>
                </c:pt>
                <c:pt idx="24">
                  <c:v>25.09.2023</c:v>
                </c:pt>
                <c:pt idx="25">
                  <c:v>26.09.2023</c:v>
                </c:pt>
                <c:pt idx="26">
                  <c:v>27.09.2023</c:v>
                </c:pt>
                <c:pt idx="27">
                  <c:v>28.09.2023</c:v>
                </c:pt>
                <c:pt idx="28">
                  <c:v>29.09.2023</c:v>
                </c:pt>
                <c:pt idx="29">
                  <c:v>30.09.2023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1987</c:v>
                </c:pt>
                <c:pt idx="1">
                  <c:v>2057</c:v>
                </c:pt>
                <c:pt idx="2">
                  <c:v>2108</c:v>
                </c:pt>
                <c:pt idx="3">
                  <c:v>2161</c:v>
                </c:pt>
                <c:pt idx="4">
                  <c:v>2188</c:v>
                </c:pt>
                <c:pt idx="5">
                  <c:v>2207</c:v>
                </c:pt>
                <c:pt idx="6">
                  <c:v>2216</c:v>
                </c:pt>
                <c:pt idx="7">
                  <c:v>2258</c:v>
                </c:pt>
                <c:pt idx="8">
                  <c:v>2259</c:v>
                </c:pt>
                <c:pt idx="9">
                  <c:v>2266</c:v>
                </c:pt>
                <c:pt idx="10">
                  <c:v>2275</c:v>
                </c:pt>
                <c:pt idx="11">
                  <c:v>2281</c:v>
                </c:pt>
                <c:pt idx="12">
                  <c:v>2290</c:v>
                </c:pt>
                <c:pt idx="13">
                  <c:v>2296</c:v>
                </c:pt>
                <c:pt idx="14">
                  <c:v>2305</c:v>
                </c:pt>
                <c:pt idx="15">
                  <c:v>2313</c:v>
                </c:pt>
                <c:pt idx="16">
                  <c:v>2316</c:v>
                </c:pt>
                <c:pt idx="17">
                  <c:v>2321</c:v>
                </c:pt>
                <c:pt idx="18">
                  <c:v>2326</c:v>
                </c:pt>
                <c:pt idx="19">
                  <c:v>2330</c:v>
                </c:pt>
                <c:pt idx="20">
                  <c:v>2331</c:v>
                </c:pt>
                <c:pt idx="21">
                  <c:v>2336</c:v>
                </c:pt>
                <c:pt idx="22">
                  <c:v>2338</c:v>
                </c:pt>
                <c:pt idx="23">
                  <c:v>2346</c:v>
                </c:pt>
                <c:pt idx="24">
                  <c:v>2352</c:v>
                </c:pt>
                <c:pt idx="25">
                  <c:v>2383</c:v>
                </c:pt>
                <c:pt idx="26">
                  <c:v>2425</c:v>
                </c:pt>
                <c:pt idx="27">
                  <c:v>2472</c:v>
                </c:pt>
                <c:pt idx="28">
                  <c:v>2535</c:v>
                </c:pt>
                <c:pt idx="29">
                  <c:v>2558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9D-406A-BE3B-E27EFE2AB7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223792"/>
        <c:axId val="477312288"/>
      </c:lineChart>
      <c:catAx>
        <c:axId val="5022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312288"/>
        <c:crosses val="autoZero"/>
        <c:auto val="1"/>
        <c:lblAlgn val="ctr"/>
        <c:lblOffset val="100"/>
        <c:noMultiLvlLbl val="0"/>
      </c:catAx>
      <c:valAx>
        <c:axId val="47731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2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01.09.2023</c:v>
                </c:pt>
                <c:pt idx="1">
                  <c:v>02.09.2023</c:v>
                </c:pt>
                <c:pt idx="2">
                  <c:v>03.09.2023</c:v>
                </c:pt>
                <c:pt idx="3">
                  <c:v>04.09.2023</c:v>
                </c:pt>
                <c:pt idx="4">
                  <c:v>05.09.2023</c:v>
                </c:pt>
                <c:pt idx="5">
                  <c:v>06.09.2023</c:v>
                </c:pt>
                <c:pt idx="6">
                  <c:v>07.09.2023</c:v>
                </c:pt>
                <c:pt idx="7">
                  <c:v>08.09.2023</c:v>
                </c:pt>
                <c:pt idx="8">
                  <c:v>09.09.2023</c:v>
                </c:pt>
                <c:pt idx="9">
                  <c:v>10.09.2023</c:v>
                </c:pt>
                <c:pt idx="10">
                  <c:v>11.09.2023</c:v>
                </c:pt>
                <c:pt idx="11">
                  <c:v>12.09.2023</c:v>
                </c:pt>
                <c:pt idx="12">
                  <c:v>13.09.2023</c:v>
                </c:pt>
                <c:pt idx="13">
                  <c:v>14.09.2023</c:v>
                </c:pt>
                <c:pt idx="14">
                  <c:v>15.09.2023</c:v>
                </c:pt>
                <c:pt idx="15">
                  <c:v>16.09.2023</c:v>
                </c:pt>
                <c:pt idx="16">
                  <c:v>17.09.2023</c:v>
                </c:pt>
                <c:pt idx="17">
                  <c:v>18.09.2023</c:v>
                </c:pt>
                <c:pt idx="18">
                  <c:v>19.09.2023</c:v>
                </c:pt>
                <c:pt idx="19">
                  <c:v>20.09.2023</c:v>
                </c:pt>
                <c:pt idx="20">
                  <c:v>21.09.2023</c:v>
                </c:pt>
                <c:pt idx="21">
                  <c:v>22.09.2023</c:v>
                </c:pt>
                <c:pt idx="22">
                  <c:v>23.09.2023</c:v>
                </c:pt>
                <c:pt idx="23">
                  <c:v>24.09.2023</c:v>
                </c:pt>
                <c:pt idx="24">
                  <c:v>25.09.2023</c:v>
                </c:pt>
                <c:pt idx="25">
                  <c:v>26.09.2023</c:v>
                </c:pt>
                <c:pt idx="26">
                  <c:v>27.09.2023</c:v>
                </c:pt>
                <c:pt idx="27">
                  <c:v>28.09.2023</c:v>
                </c:pt>
                <c:pt idx="28">
                  <c:v>29.09.2023</c:v>
                </c:pt>
                <c:pt idx="29">
                  <c:v>30.09.2023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3">
                  <c:v>5025</c:v>
                </c:pt>
                <c:pt idx="11">
                  <c:v>26045</c:v>
                </c:pt>
                <c:pt idx="14">
                  <c:v>1887</c:v>
                </c:pt>
                <c:pt idx="20">
                  <c:v>1540</c:v>
                </c:pt>
                <c:pt idx="24">
                  <c:v>834073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63-4D65-B84D-6B9D6E9FEE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7317864"/>
        <c:axId val="477310976"/>
      </c:lineChart>
      <c:catAx>
        <c:axId val="47731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310976"/>
        <c:crosses val="autoZero"/>
        <c:auto val="1"/>
        <c:lblAlgn val="ctr"/>
        <c:lblOffset val="100"/>
        <c:noMultiLvlLbl val="0"/>
      </c:catAx>
      <c:valAx>
        <c:axId val="47731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31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BB891-EC2A-4BB1-8D24-A72BFF0C93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 Monatliche Reportings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718F42-CCAF-4583-B2B6-3518BF479F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Alfred Ritter GmbH &amp; Co. KG</a:t>
            </a:r>
          </a:p>
        </p:txBody>
      </p:sp>
    </p:spTree>
    <p:extLst>
      <p:ext uri="{BB962C8B-B14F-4D97-AF65-F5344CB8AC3E}">
        <p14:creationId xmlns:p14="http://schemas.microsoft.com/office/powerpoint/2010/main" val="1377213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74337-DB47-4101-A5B1-0E3E3DF27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IG_Impressions 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1A1B16-D0DF-4635-9C94-E15D7F3706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7724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3AB601-6AA0-4DA5-8E04-DAE3FBAFF2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01.09.2023 - 30.09.2023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72DCC-1FD2-4961-A5F6-EA4072686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181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EF252-A9A9-496A-97F6-DBAD4A7C6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IG_Reichweite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9BD4CE-59F8-4E06-9BDF-6FC358A1AD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03785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93C2C-B7E3-426B-8441-61D06D8B62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01.09.2023 - 30.09.2023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AEF2D-CCA0-48C5-8C91-40C3F23E9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912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3A794-6311-4F50-9CF0-8851A951B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 Follower_Entwicklung | rittersport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3841CC-8FAC-4A2B-BA09-AFDCCC96EA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9895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9681DF-ABC6-4FD2-9FA6-F053562C5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01.09.2023 - 30.09.2023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FD064-5118-45B2-BD64-D7005EDC8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712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59A71-C309-4C85-8402-D94B235BF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FB_Impressions | Ritter 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C8139B-1B74-45E8-A1CC-9E5A903F09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87883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7285BD-AD5E-4BBC-8465-F0FE5F5210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01.09.2023 - 30.09.2023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D18B1-4EC4-47CE-BB32-10EB9E693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78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FD568-8BAF-4E09-84E5-6EC755A2E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FB_Reichweite 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3F7F6F-037B-482D-A3CC-F6649E400E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8575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1B847-2055-489F-B237-B43C701BF3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01.09.2023 - 30.09.2023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4D02-28A8-4431-838B-2CB713297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652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5F0DD-B95F-4B5E-9CCE-D7B94C406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FB_Fans_Entwicklung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A0D0A2-1E89-4426-AB5F-BF893BD904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6896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A3E45D-BC59-4042-887E-361E8EA3BE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01.09.2023 - 30.09.2023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7250C3-DE0B-4A50-A416-B6C0955DA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125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F5F96-2F28-4C6B-BC20-E6FED6C83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Monthly Total Ads Performance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213C45-273B-4ADE-AE45-43846C2591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9183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4080853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27671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859781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04949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191447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535508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37533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 Spend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 Spend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171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2023-01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4487.677067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5135.292933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9622.97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4370147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4056698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8426845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109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2023-02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5743.588665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9558.001335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15301.59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8846787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14011841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208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2023-03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7840.102512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6436.627488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14276.73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4424511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9309449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16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2023-04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4573.687221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8304.342779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12878.03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2635096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9006472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26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2023-05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4282.548268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7249.481732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11532.06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2192962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5420547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7613515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092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2023-06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3839.148167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6971.82157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1873470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5703159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7576637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70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2023-07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1414.879669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5992.150311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7408.4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1210967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4820561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6032029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761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2023-08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1237.43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628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2023-09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926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2023-10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853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83068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63039955</a:t>
                      </a:r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110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31481-7263-4ABE-BDBC-7840C7E0A5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01.01.2023 - 31.10.2023</a:t>
            </a:r>
          </a:p>
        </p:txBody>
      </p:sp>
    </p:spTree>
    <p:extLst>
      <p:ext uri="{BB962C8B-B14F-4D97-AF65-F5344CB8AC3E}">
        <p14:creationId xmlns:p14="http://schemas.microsoft.com/office/powerpoint/2010/main" val="2015090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040AD-0B5A-45FF-A782-10F933AF6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IG_Reichweite_Jahresvergleich | rittersport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70EE8F-B9E1-49B2-AD8B-D320A93FA3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4068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C41A0-AE09-46D2-8EA9-E5BB58DD94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01.01.2021 - 22.08.2023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4D269D-F5F2-4335-863D-D24715E70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577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C6C9B-DE85-4266-A307-36CD71D64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IG_Impressionen_Jahresvergleich | 2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37BA6A-FE61-4686-AE79-E1D85044D2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1009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95ED67-B35B-4E77-BCDA-6F8D9AB10D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01.01.2021 - 31.08.2023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94072-74D3-4BBF-9409-2886594D0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706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59359-50A0-490A-9058-3B16F42AF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Campaign Spend Development By Network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27CDC7-2C07-490D-BB54-699F6F901E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3061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1789F-9762-4E64-81EF-A54D3E6E77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01.01.2023 - 31.10.2023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8E734-A5A1-48E2-915E-70C0A352F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073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AF858-4EFE-4A1A-ADB1-ABD812FDA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5FBDF6-B0CF-46AA-BAB4-370B465B02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9057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3120533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177662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4772541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6648832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90097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Interactions per Post per Profile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430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016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956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447349-9BF6-4143-960C-E1BBF50975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01.09.2023 - 30.09.2023</a:t>
            </a:r>
          </a:p>
        </p:txBody>
      </p:sp>
    </p:spTree>
    <p:extLst>
      <p:ext uri="{BB962C8B-B14F-4D97-AF65-F5344CB8AC3E}">
        <p14:creationId xmlns:p14="http://schemas.microsoft.com/office/powerpoint/2010/main" val="3692786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516D0-E4CA-403D-BB92-A25A54C51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TT_Views-Impressions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5114D1-EF63-45AF-9F41-04F4EEB7BD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4268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B52AB8-8C35-48F5-91FB-B15322FC93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01.09.2023 - 30.09.2023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E7B5D-B42A-492B-8BD9-C22B73F55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213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10750-8ECB-4434-9FCB-9407DAC0A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Tiktok TT_Follower_Entwicklung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10D6CD-694E-47C5-A174-480FAE4F4F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2248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F36E7-A8B0-4C8A-BDF9-97326B4A15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01.09.2023 - 30.09.2023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0620B-3CA8-433B-9C8C-C4A54E377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640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5ECC7-836F-4AEC-9122-4045CF44C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Average Views Per Video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E8F43A-6F32-4264-80B1-5C05C44529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80651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4A0CB2-67D7-4AF9-ABCA-5F061CCDBB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01.09.2023 - 30.09.2023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1334E-331B-4327-8D6E-DEC6E2B30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543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F9780-4E3E-4891-8614-B206D0359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Benchmark Instagram | 5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233990-356D-4D7A-AA18-4802161FE2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2489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1247380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11950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36265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18185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49157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3824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21323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19487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16218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63895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8955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153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rittersport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1.0333 %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764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milka_deutschland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476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lindt_germany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0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nucao_de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951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tonyschocolonely_de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619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270AC-37FB-43E2-A185-2DD0AB584B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01.09.2023 - 30.09.2023</a:t>
            </a:r>
          </a:p>
        </p:txBody>
      </p:sp>
    </p:spTree>
    <p:extLst>
      <p:ext uri="{BB962C8B-B14F-4D97-AF65-F5344CB8AC3E}">
        <p14:creationId xmlns:p14="http://schemas.microsoft.com/office/powerpoint/2010/main" val="7080517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429</Words>
  <Application>Microsoft Office PowerPoint</Application>
  <PresentationFormat>On-screen Show (4:3)</PresentationFormat>
  <Paragraphs>205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1 Monatliche Reportings</vt:lpstr>
      <vt:lpstr>Instagram IG_Impressions  | rittersport</vt:lpstr>
      <vt:lpstr>Instagram IG_Reichweite | rittersport</vt:lpstr>
      <vt:lpstr>Instagram IG_ Follower_Entwicklung | rittersport</vt:lpstr>
      <vt:lpstr>Facebook FB_Impressions | Ritter Sport</vt:lpstr>
      <vt:lpstr>Facebook FB_Reichweite  | All profiles</vt:lpstr>
      <vt:lpstr>Facebook FB_Fans_Entwicklung | All profiles</vt:lpstr>
      <vt:lpstr>Meta Monthly Total Ads Performance | All profiles</vt:lpstr>
      <vt:lpstr>Instagram IG_Reichweite_Jahresvergleich | rittersport</vt:lpstr>
      <vt:lpstr>Instagram IG_Impressionen_Jahresvergleich | 2 profiles</vt:lpstr>
      <vt:lpstr>Meta Campaign Spend Development By Network | All profiles</vt:lpstr>
      <vt:lpstr>Overall Network Key Metrics Table | All profiles</vt:lpstr>
      <vt:lpstr>Tiktok TT_Views-Impressions | All profiles</vt:lpstr>
      <vt:lpstr>Tiktok TT_Follower_Entwicklung | All profiles</vt:lpstr>
      <vt:lpstr>Tiktok Average Views Per Video | All profiles</vt:lpstr>
      <vt:lpstr>Instagram Benchmark Instagram | 5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Monatliche Reportings</dc:title>
  <dc:creator>Frederik Born</dc:creator>
  <cp:lastModifiedBy>Frederik Born</cp:lastModifiedBy>
  <cp:revision>1</cp:revision>
  <dcterms:created xsi:type="dcterms:W3CDTF">2023-10-02T06:55:10Z</dcterms:created>
  <dcterms:modified xsi:type="dcterms:W3CDTF">2023-10-02T06:55:43Z</dcterms:modified>
</cp:coreProperties>
</file>