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8F34-45C6-8E5D-4E51C4F5FF5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8F34-45C6-8E5D-4E51C4F5FF5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8F34-45C6-8E5D-4E51C4F5FF5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8F34-45C6-8E5D-4E51C4F5FF5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8F34-45C6-8E5D-4E51C4F5FF5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8F34-45C6-8E5D-4E51C4F5FF5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8F34-45C6-8E5D-4E51C4F5FF53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8F34-45C6-8E5D-4E51C4F5FF53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8F34-45C6-8E5D-4E51C4F5FF53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8F34-45C6-8E5D-4E51C4F5FF53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8F34-45C6-8E5D-4E51C4F5FF53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8F34-45C6-8E5D-4E51C4F5FF53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Sheet1!$N$2</c:f>
            </c:numRef>
          </c:val>
          <c:extLst>
            <c:ext xmlns:c16="http://schemas.microsoft.com/office/drawing/2014/chart" uri="{C3380CC4-5D6E-409C-BE32-E72D297353CC}">
              <c16:uniqueId val="{0000000C-8F34-45C6-8E5D-4E51C4F5FF53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Sheet1!$O$2</c:f>
            </c:numRef>
          </c:val>
          <c:extLst>
            <c:ext xmlns:c16="http://schemas.microsoft.com/office/drawing/2014/chart" uri="{C3380CC4-5D6E-409C-BE32-E72D297353CC}">
              <c16:uniqueId val="{0000000D-8F34-45C6-8E5D-4E51C4F5FF53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Sheet1!$P$2</c:f>
            </c:numRef>
          </c:val>
          <c:extLst>
            <c:ext xmlns:c16="http://schemas.microsoft.com/office/drawing/2014/chart" uri="{C3380CC4-5D6E-409C-BE32-E72D297353CC}">
              <c16:uniqueId val="{0000000E-8F34-45C6-8E5D-4E51C4F5FF53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Sheet1!$Q$2</c:f>
            </c:numRef>
          </c:val>
          <c:extLst>
            <c:ext xmlns:c16="http://schemas.microsoft.com/office/drawing/2014/chart" uri="{C3380CC4-5D6E-409C-BE32-E72D297353CC}">
              <c16:uniqueId val="{0000000F-8F34-45C6-8E5D-4E51C4F5FF53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Sheet1!$R$2</c:f>
            </c:numRef>
          </c:val>
          <c:extLst>
            <c:ext xmlns:c16="http://schemas.microsoft.com/office/drawing/2014/chart" uri="{C3380CC4-5D6E-409C-BE32-E72D297353CC}">
              <c16:uniqueId val="{00000010-8F34-45C6-8E5D-4E51C4F5FF53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Sheet1!$S$2</c:f>
            </c:numRef>
          </c:val>
          <c:extLst>
            <c:ext xmlns:c16="http://schemas.microsoft.com/office/drawing/2014/chart" uri="{C3380CC4-5D6E-409C-BE32-E72D297353CC}">
              <c16:uniqueId val="{00000011-8F34-45C6-8E5D-4E51C4F5FF53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Sheet1!$T$2</c:f>
            </c:numRef>
          </c:val>
          <c:extLst>
            <c:ext xmlns:c16="http://schemas.microsoft.com/office/drawing/2014/chart" uri="{C3380CC4-5D6E-409C-BE32-E72D297353CC}">
              <c16:uniqueId val="{00000012-8F34-45C6-8E5D-4E51C4F5FF53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8F34-45C6-8E5D-4E51C4F5FF53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8F34-45C6-8E5D-4E51C4F5F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569688"/>
        <c:axId val="365415688"/>
      </c:barChart>
      <c:catAx>
        <c:axId val="21056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415688"/>
        <c:crosses val="autoZero"/>
        <c:auto val="1"/>
        <c:lblAlgn val="ctr"/>
        <c:lblOffset val="100"/>
        <c:noMultiLvlLbl val="0"/>
      </c:catAx>
      <c:valAx>
        <c:axId val="36541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56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44E3-25E9-49CA-A6E5-FACAB4C3E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1AB683-CB2D-4D07-829B-AE7512F163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5067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1DF50-B2B5-41A2-9B71-12A841C76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01.01.2023 - 31.07.2023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072CD-6B9D-4E6F-8A86-F5BC269CA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0028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Demographics | rittersport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| rittersport</dc:title>
  <dc:creator>Frederik Born</dc:creator>
  <cp:lastModifiedBy>Frederik Born</cp:lastModifiedBy>
  <cp:revision>1</cp:revision>
  <dcterms:created xsi:type="dcterms:W3CDTF">2023-08-01T09:12:23Z</dcterms:created>
  <dcterms:modified xsi:type="dcterms:W3CDTF">2023-08-01T09:12:39Z</dcterms:modified>
</cp:coreProperties>
</file>