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EA64-44F1-B1C2-2E91AAEE44E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EA64-44F1-B1C2-2E91AAEE44E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EA64-44F1-B1C2-2E91AAEE44E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EA64-44F1-B1C2-2E91AAEE44E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EA64-44F1-B1C2-2E91AAEE44E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EA64-44F1-B1C2-2E91AAEE44E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EA64-44F1-B1C2-2E91AAEE44E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EA64-44F1-B1C2-2E91AAEE44E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EA64-44F1-B1C2-2E91AAEE44EF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EA64-44F1-B1C2-2E91AAEE44EF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EA64-44F1-B1C2-2E91AAEE44EF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EA64-44F1-B1C2-2E91AAEE44EF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EA64-44F1-B1C2-2E91AAEE44EF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EA64-44F1-B1C2-2E91AAEE44EF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EA64-44F1-B1C2-2E91AAEE44EF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EA64-44F1-B1C2-2E91AAEE44EF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EA64-44F1-B1C2-2E91AAEE44EF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EA64-44F1-B1C2-2E91AAEE44EF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EA64-44F1-B1C2-2E91AAEE44EF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EA64-44F1-B1C2-2E91AAEE44EF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EA64-44F1-B1C2-2E91AAEE4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187584"/>
        <c:axId val="328187912"/>
      </c:barChart>
      <c:catAx>
        <c:axId val="32818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87912"/>
        <c:crosses val="autoZero"/>
        <c:auto val="1"/>
        <c:lblAlgn val="ctr"/>
        <c:lblOffset val="100"/>
        <c:noMultiLvlLbl val="0"/>
      </c:catAx>
      <c:valAx>
        <c:axId val="32818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8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DE0E-F8E0-4C5C-8955-8B681A035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02D7A8-0BF8-4FC3-8ECC-A0AD03A1C5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2608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8FC9E-3347-4444-82D0-26B307982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01.01.2023 - 31.07.2023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D3740-5F26-47ED-A608-B9F18F75A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0744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Demographics | rittersport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| rittersport</dc:title>
  <dc:creator>Frederik Born</dc:creator>
  <cp:lastModifiedBy>Frederik Born</cp:lastModifiedBy>
  <cp:revision>1</cp:revision>
  <dcterms:created xsi:type="dcterms:W3CDTF">2023-08-01T09:10:42Z</dcterms:created>
  <dcterms:modified xsi:type="dcterms:W3CDTF">2023-08-01T09:10:59Z</dcterms:modified>
</cp:coreProperties>
</file>