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Sheet1!$A$2:$A$185</c:f>
              <c:strCache>
                <c:ptCount val="184"/>
                <c:pt idx="0">
                  <c:v>01.01.2023</c:v>
                </c:pt>
                <c:pt idx="1">
                  <c:v>02.01.2023</c:v>
                </c:pt>
                <c:pt idx="2">
                  <c:v>03.01.2023</c:v>
                </c:pt>
                <c:pt idx="3">
                  <c:v>04.01.2023</c:v>
                </c:pt>
                <c:pt idx="4">
                  <c:v>05.01.2023</c:v>
                </c:pt>
                <c:pt idx="5">
                  <c:v>06.01.2023</c:v>
                </c:pt>
                <c:pt idx="6">
                  <c:v>07.01.2023</c:v>
                </c:pt>
                <c:pt idx="7">
                  <c:v>08.01.2023</c:v>
                </c:pt>
                <c:pt idx="8">
                  <c:v>09.01.2023</c:v>
                </c:pt>
                <c:pt idx="9">
                  <c:v>10.01.2023</c:v>
                </c:pt>
                <c:pt idx="10">
                  <c:v>11.01.2023</c:v>
                </c:pt>
                <c:pt idx="11">
                  <c:v>12.01.2023</c:v>
                </c:pt>
                <c:pt idx="12">
                  <c:v>13.01.2023</c:v>
                </c:pt>
                <c:pt idx="13">
                  <c:v>14.01.2023</c:v>
                </c:pt>
                <c:pt idx="14">
                  <c:v>15.01.2023</c:v>
                </c:pt>
                <c:pt idx="15">
                  <c:v>16.01.2023</c:v>
                </c:pt>
                <c:pt idx="16">
                  <c:v>17.01.2023</c:v>
                </c:pt>
                <c:pt idx="17">
                  <c:v>18.01.2023</c:v>
                </c:pt>
                <c:pt idx="18">
                  <c:v>19.01.2023</c:v>
                </c:pt>
                <c:pt idx="19">
                  <c:v>20.01.2023</c:v>
                </c:pt>
                <c:pt idx="20">
                  <c:v>21.01.2023</c:v>
                </c:pt>
                <c:pt idx="21">
                  <c:v>22.01.2023</c:v>
                </c:pt>
                <c:pt idx="22">
                  <c:v>23.01.2023</c:v>
                </c:pt>
                <c:pt idx="23">
                  <c:v>24.01.2023</c:v>
                </c:pt>
                <c:pt idx="24">
                  <c:v>25.01.2023</c:v>
                </c:pt>
                <c:pt idx="25">
                  <c:v>26.01.2023</c:v>
                </c:pt>
                <c:pt idx="26">
                  <c:v>27.01.2023</c:v>
                </c:pt>
                <c:pt idx="27">
                  <c:v>28.01.2023</c:v>
                </c:pt>
                <c:pt idx="28">
                  <c:v>29.01.2023</c:v>
                </c:pt>
                <c:pt idx="29">
                  <c:v>30.01.2023</c:v>
                </c:pt>
                <c:pt idx="30">
                  <c:v>31.01.2023</c:v>
                </c:pt>
                <c:pt idx="31">
                  <c:v>01.02.2023</c:v>
                </c:pt>
                <c:pt idx="32">
                  <c:v>02.02.2023</c:v>
                </c:pt>
                <c:pt idx="33">
                  <c:v>03.02.2023</c:v>
                </c:pt>
                <c:pt idx="34">
                  <c:v>04.02.2023</c:v>
                </c:pt>
                <c:pt idx="35">
                  <c:v>05.02.2023</c:v>
                </c:pt>
                <c:pt idx="36">
                  <c:v>06.02.2023</c:v>
                </c:pt>
                <c:pt idx="37">
                  <c:v>07.02.2023</c:v>
                </c:pt>
                <c:pt idx="38">
                  <c:v>08.02.2023</c:v>
                </c:pt>
                <c:pt idx="39">
                  <c:v>09.02.2023</c:v>
                </c:pt>
                <c:pt idx="40">
                  <c:v>10.02.2023</c:v>
                </c:pt>
                <c:pt idx="41">
                  <c:v>11.02.2023</c:v>
                </c:pt>
                <c:pt idx="42">
                  <c:v>12.02.2023</c:v>
                </c:pt>
                <c:pt idx="43">
                  <c:v>13.02.2023</c:v>
                </c:pt>
                <c:pt idx="44">
                  <c:v>14.02.2023</c:v>
                </c:pt>
                <c:pt idx="45">
                  <c:v>15.02.2023</c:v>
                </c:pt>
                <c:pt idx="46">
                  <c:v>16.02.2023</c:v>
                </c:pt>
                <c:pt idx="47">
                  <c:v>17.02.2023</c:v>
                </c:pt>
                <c:pt idx="48">
                  <c:v>18.02.2023</c:v>
                </c:pt>
                <c:pt idx="49">
                  <c:v>19.02.2023</c:v>
                </c:pt>
                <c:pt idx="50">
                  <c:v>20.02.2023</c:v>
                </c:pt>
                <c:pt idx="51">
                  <c:v>21.02.2023</c:v>
                </c:pt>
                <c:pt idx="52">
                  <c:v>22.02.2023</c:v>
                </c:pt>
                <c:pt idx="53">
                  <c:v>23.02.2023</c:v>
                </c:pt>
                <c:pt idx="54">
                  <c:v>24.02.2023</c:v>
                </c:pt>
                <c:pt idx="55">
                  <c:v>25.02.2023</c:v>
                </c:pt>
                <c:pt idx="56">
                  <c:v>26.02.2023</c:v>
                </c:pt>
                <c:pt idx="57">
                  <c:v>27.02.2023</c:v>
                </c:pt>
                <c:pt idx="58">
                  <c:v>28.02.2023</c:v>
                </c:pt>
                <c:pt idx="59">
                  <c:v>01.03.2023</c:v>
                </c:pt>
                <c:pt idx="60">
                  <c:v>02.03.2023</c:v>
                </c:pt>
                <c:pt idx="61">
                  <c:v>03.03.2023</c:v>
                </c:pt>
                <c:pt idx="62">
                  <c:v>04.03.2023</c:v>
                </c:pt>
                <c:pt idx="63">
                  <c:v>05.03.2023</c:v>
                </c:pt>
                <c:pt idx="64">
                  <c:v>06.03.2023</c:v>
                </c:pt>
                <c:pt idx="65">
                  <c:v>07.03.2023</c:v>
                </c:pt>
                <c:pt idx="66">
                  <c:v>08.03.2023</c:v>
                </c:pt>
                <c:pt idx="67">
                  <c:v>09.03.2023</c:v>
                </c:pt>
                <c:pt idx="68">
                  <c:v>10.03.2023</c:v>
                </c:pt>
                <c:pt idx="69">
                  <c:v>11.03.2023</c:v>
                </c:pt>
                <c:pt idx="70">
                  <c:v>12.03.2023</c:v>
                </c:pt>
                <c:pt idx="71">
                  <c:v>13.03.2023</c:v>
                </c:pt>
                <c:pt idx="72">
                  <c:v>14.03.2023</c:v>
                </c:pt>
                <c:pt idx="73">
                  <c:v>15.03.2023</c:v>
                </c:pt>
                <c:pt idx="74">
                  <c:v>16.03.2023</c:v>
                </c:pt>
                <c:pt idx="75">
                  <c:v>17.03.2023</c:v>
                </c:pt>
                <c:pt idx="76">
                  <c:v>18.03.2023</c:v>
                </c:pt>
                <c:pt idx="77">
                  <c:v>19.03.2023</c:v>
                </c:pt>
                <c:pt idx="78">
                  <c:v>20.03.2023</c:v>
                </c:pt>
                <c:pt idx="79">
                  <c:v>21.03.2023</c:v>
                </c:pt>
                <c:pt idx="80">
                  <c:v>22.03.2023</c:v>
                </c:pt>
                <c:pt idx="81">
                  <c:v>23.03.2023</c:v>
                </c:pt>
                <c:pt idx="82">
                  <c:v>24.03.2023</c:v>
                </c:pt>
                <c:pt idx="83">
                  <c:v>25.03.2023</c:v>
                </c:pt>
                <c:pt idx="84">
                  <c:v>26.03.2023</c:v>
                </c:pt>
                <c:pt idx="85">
                  <c:v>27.03.2023</c:v>
                </c:pt>
                <c:pt idx="86">
                  <c:v>28.03.2023</c:v>
                </c:pt>
                <c:pt idx="87">
                  <c:v>29.03.2023</c:v>
                </c:pt>
                <c:pt idx="88">
                  <c:v>30.03.2023</c:v>
                </c:pt>
                <c:pt idx="89">
                  <c:v>31.03.2023</c:v>
                </c:pt>
                <c:pt idx="90">
                  <c:v>01.04.2023</c:v>
                </c:pt>
                <c:pt idx="91">
                  <c:v>02.04.2023</c:v>
                </c:pt>
                <c:pt idx="92">
                  <c:v>03.04.2023</c:v>
                </c:pt>
                <c:pt idx="93">
                  <c:v>04.04.2023</c:v>
                </c:pt>
                <c:pt idx="94">
                  <c:v>05.04.2023</c:v>
                </c:pt>
                <c:pt idx="95">
                  <c:v>06.04.2023</c:v>
                </c:pt>
                <c:pt idx="96">
                  <c:v>07.04.2023</c:v>
                </c:pt>
                <c:pt idx="97">
                  <c:v>08.04.2023</c:v>
                </c:pt>
                <c:pt idx="98">
                  <c:v>09.04.2023</c:v>
                </c:pt>
                <c:pt idx="99">
                  <c:v>10.04.2023</c:v>
                </c:pt>
                <c:pt idx="100">
                  <c:v>11.04.2023</c:v>
                </c:pt>
                <c:pt idx="101">
                  <c:v>12.04.2023</c:v>
                </c:pt>
                <c:pt idx="102">
                  <c:v>13.04.2023</c:v>
                </c:pt>
                <c:pt idx="103">
                  <c:v>14.04.2023</c:v>
                </c:pt>
                <c:pt idx="104">
                  <c:v>15.04.2023</c:v>
                </c:pt>
                <c:pt idx="105">
                  <c:v>16.04.2023</c:v>
                </c:pt>
                <c:pt idx="106">
                  <c:v>17.04.2023</c:v>
                </c:pt>
                <c:pt idx="107">
                  <c:v>18.04.2023</c:v>
                </c:pt>
                <c:pt idx="108">
                  <c:v>19.04.2023</c:v>
                </c:pt>
                <c:pt idx="109">
                  <c:v>20.04.2023</c:v>
                </c:pt>
                <c:pt idx="110">
                  <c:v>21.04.2023</c:v>
                </c:pt>
                <c:pt idx="111">
                  <c:v>22.04.2023</c:v>
                </c:pt>
                <c:pt idx="112">
                  <c:v>23.04.2023</c:v>
                </c:pt>
                <c:pt idx="113">
                  <c:v>24.04.2023</c:v>
                </c:pt>
                <c:pt idx="114">
                  <c:v>25.04.2023</c:v>
                </c:pt>
                <c:pt idx="115">
                  <c:v>26.04.2023</c:v>
                </c:pt>
                <c:pt idx="116">
                  <c:v>27.04.2023</c:v>
                </c:pt>
                <c:pt idx="117">
                  <c:v>28.04.2023</c:v>
                </c:pt>
                <c:pt idx="118">
                  <c:v>29.04.2023</c:v>
                </c:pt>
                <c:pt idx="119">
                  <c:v>30.04.2023</c:v>
                </c:pt>
                <c:pt idx="120">
                  <c:v>01.05.2023</c:v>
                </c:pt>
                <c:pt idx="121">
                  <c:v>02.05.2023</c:v>
                </c:pt>
                <c:pt idx="122">
                  <c:v>03.05.2023</c:v>
                </c:pt>
                <c:pt idx="123">
                  <c:v>04.05.2023</c:v>
                </c:pt>
                <c:pt idx="124">
                  <c:v>05.05.2023</c:v>
                </c:pt>
                <c:pt idx="125">
                  <c:v>06.05.2023</c:v>
                </c:pt>
                <c:pt idx="126">
                  <c:v>07.05.2023</c:v>
                </c:pt>
                <c:pt idx="127">
                  <c:v>08.05.2023</c:v>
                </c:pt>
                <c:pt idx="128">
                  <c:v>09.05.2023</c:v>
                </c:pt>
                <c:pt idx="129">
                  <c:v>10.05.2023</c:v>
                </c:pt>
                <c:pt idx="130">
                  <c:v>11.05.2023</c:v>
                </c:pt>
                <c:pt idx="131">
                  <c:v>12.05.2023</c:v>
                </c:pt>
                <c:pt idx="132">
                  <c:v>13.05.2023</c:v>
                </c:pt>
                <c:pt idx="133">
                  <c:v>14.05.2023</c:v>
                </c:pt>
                <c:pt idx="134">
                  <c:v>15.05.2023</c:v>
                </c:pt>
                <c:pt idx="135">
                  <c:v>16.05.2023</c:v>
                </c:pt>
                <c:pt idx="136">
                  <c:v>17.05.2023</c:v>
                </c:pt>
                <c:pt idx="137">
                  <c:v>18.05.2023</c:v>
                </c:pt>
                <c:pt idx="138">
                  <c:v>19.05.2023</c:v>
                </c:pt>
                <c:pt idx="139">
                  <c:v>20.05.2023</c:v>
                </c:pt>
                <c:pt idx="140">
                  <c:v>21.05.2023</c:v>
                </c:pt>
                <c:pt idx="141">
                  <c:v>22.05.2023</c:v>
                </c:pt>
                <c:pt idx="142">
                  <c:v>23.05.2023</c:v>
                </c:pt>
                <c:pt idx="143">
                  <c:v>24.05.2023</c:v>
                </c:pt>
                <c:pt idx="144">
                  <c:v>25.05.2023</c:v>
                </c:pt>
                <c:pt idx="145">
                  <c:v>26.05.2023</c:v>
                </c:pt>
                <c:pt idx="146">
                  <c:v>27.05.2023</c:v>
                </c:pt>
                <c:pt idx="147">
                  <c:v>28.05.2023</c:v>
                </c:pt>
                <c:pt idx="148">
                  <c:v>29.05.2023</c:v>
                </c:pt>
                <c:pt idx="149">
                  <c:v>30.05.2023</c:v>
                </c:pt>
                <c:pt idx="150">
                  <c:v>31.05.2023</c:v>
                </c:pt>
                <c:pt idx="151">
                  <c:v>01.06.2023</c:v>
                </c:pt>
                <c:pt idx="152">
                  <c:v>02.06.2023</c:v>
                </c:pt>
                <c:pt idx="153">
                  <c:v>03.06.2023</c:v>
                </c:pt>
                <c:pt idx="154">
                  <c:v>04.06.2023</c:v>
                </c:pt>
                <c:pt idx="155">
                  <c:v>05.06.2023</c:v>
                </c:pt>
                <c:pt idx="156">
                  <c:v>06.06.2023</c:v>
                </c:pt>
                <c:pt idx="157">
                  <c:v>07.06.2023</c:v>
                </c:pt>
                <c:pt idx="158">
                  <c:v>08.06.2023</c:v>
                </c:pt>
                <c:pt idx="159">
                  <c:v>09.06.2023</c:v>
                </c:pt>
                <c:pt idx="160">
                  <c:v>10.06.2023</c:v>
                </c:pt>
                <c:pt idx="161">
                  <c:v>11.06.2023</c:v>
                </c:pt>
                <c:pt idx="162">
                  <c:v>12.06.2023</c:v>
                </c:pt>
                <c:pt idx="163">
                  <c:v>13.06.2023</c:v>
                </c:pt>
                <c:pt idx="164">
                  <c:v>14.06.2023</c:v>
                </c:pt>
                <c:pt idx="165">
                  <c:v>15.06.2023</c:v>
                </c:pt>
                <c:pt idx="166">
                  <c:v>16.06.2023</c:v>
                </c:pt>
                <c:pt idx="167">
                  <c:v>17.06.2023</c:v>
                </c:pt>
                <c:pt idx="168">
                  <c:v>18.06.2023</c:v>
                </c:pt>
                <c:pt idx="169">
                  <c:v>19.06.2023</c:v>
                </c:pt>
                <c:pt idx="170">
                  <c:v>20.06.2023</c:v>
                </c:pt>
                <c:pt idx="171">
                  <c:v>21.06.2023</c:v>
                </c:pt>
                <c:pt idx="172">
                  <c:v>22.06.2023</c:v>
                </c:pt>
                <c:pt idx="173">
                  <c:v>23.06.2023</c:v>
                </c:pt>
                <c:pt idx="174">
                  <c:v>24.06.2023</c:v>
                </c:pt>
                <c:pt idx="175">
                  <c:v>25.06.2023</c:v>
                </c:pt>
                <c:pt idx="176">
                  <c:v>26.06.2023</c:v>
                </c:pt>
                <c:pt idx="177">
                  <c:v>27.06.2023</c:v>
                </c:pt>
                <c:pt idx="178">
                  <c:v>28.06.2023</c:v>
                </c:pt>
                <c:pt idx="179">
                  <c:v>29.06.2023</c:v>
                </c:pt>
                <c:pt idx="180">
                  <c:v>30.06.2023</c:v>
                </c:pt>
                <c:pt idx="181">
                  <c:v>01.07.2023</c:v>
                </c:pt>
                <c:pt idx="182">
                  <c:v>02.07.2023</c:v>
                </c:pt>
                <c:pt idx="183">
                  <c:v>03.07.2023</c:v>
                </c:pt>
              </c:strCache>
            </c:strRef>
          </c:cat>
          <c:val>
            <c:numRef>
              <c:f>Sheet1!$B$2:$B$185</c:f>
              <c:numCache>
                <c:formatCode>General</c:formatCode>
                <c:ptCount val="184"/>
                <c:pt idx="0">
                  <c:v>112797</c:v>
                </c:pt>
                <c:pt idx="1">
                  <c:v>112747</c:v>
                </c:pt>
                <c:pt idx="2">
                  <c:v>112734</c:v>
                </c:pt>
                <c:pt idx="3">
                  <c:v>112727</c:v>
                </c:pt>
                <c:pt idx="4">
                  <c:v>112712</c:v>
                </c:pt>
                <c:pt idx="5">
                  <c:v>112701</c:v>
                </c:pt>
                <c:pt idx="6">
                  <c:v>112690</c:v>
                </c:pt>
                <c:pt idx="7">
                  <c:v>112679</c:v>
                </c:pt>
                <c:pt idx="8">
                  <c:v>112680</c:v>
                </c:pt>
                <c:pt idx="9">
                  <c:v>112680</c:v>
                </c:pt>
                <c:pt idx="10">
                  <c:v>112678</c:v>
                </c:pt>
                <c:pt idx="11">
                  <c:v>112682</c:v>
                </c:pt>
                <c:pt idx="12">
                  <c:v>112683</c:v>
                </c:pt>
                <c:pt idx="13">
                  <c:v>112679</c:v>
                </c:pt>
                <c:pt idx="14">
                  <c:v>112692</c:v>
                </c:pt>
                <c:pt idx="15">
                  <c:v>112690</c:v>
                </c:pt>
                <c:pt idx="16">
                  <c:v>112707</c:v>
                </c:pt>
                <c:pt idx="17">
                  <c:v>112724</c:v>
                </c:pt>
                <c:pt idx="18">
                  <c:v>112722</c:v>
                </c:pt>
                <c:pt idx="19">
                  <c:v>112735</c:v>
                </c:pt>
                <c:pt idx="20">
                  <c:v>112766</c:v>
                </c:pt>
                <c:pt idx="21">
                  <c:v>112774</c:v>
                </c:pt>
                <c:pt idx="22">
                  <c:v>112766</c:v>
                </c:pt>
                <c:pt idx="23">
                  <c:v>112752</c:v>
                </c:pt>
                <c:pt idx="24">
                  <c:v>112731</c:v>
                </c:pt>
                <c:pt idx="25">
                  <c:v>112784</c:v>
                </c:pt>
                <c:pt idx="26">
                  <c:v>112840</c:v>
                </c:pt>
                <c:pt idx="27">
                  <c:v>112883</c:v>
                </c:pt>
                <c:pt idx="28">
                  <c:v>112918</c:v>
                </c:pt>
                <c:pt idx="29">
                  <c:v>113063</c:v>
                </c:pt>
                <c:pt idx="30">
                  <c:v>113136</c:v>
                </c:pt>
                <c:pt idx="31">
                  <c:v>113191</c:v>
                </c:pt>
                <c:pt idx="32">
                  <c:v>113219</c:v>
                </c:pt>
                <c:pt idx="33">
                  <c:v>113248</c:v>
                </c:pt>
                <c:pt idx="34">
                  <c:v>113262</c:v>
                </c:pt>
                <c:pt idx="35">
                  <c:v>113261</c:v>
                </c:pt>
                <c:pt idx="36">
                  <c:v>113275</c:v>
                </c:pt>
                <c:pt idx="37">
                  <c:v>113272</c:v>
                </c:pt>
                <c:pt idx="38">
                  <c:v>113294</c:v>
                </c:pt>
                <c:pt idx="39">
                  <c:v>113309</c:v>
                </c:pt>
                <c:pt idx="40">
                  <c:v>113304</c:v>
                </c:pt>
                <c:pt idx="41">
                  <c:v>113305</c:v>
                </c:pt>
                <c:pt idx="42">
                  <c:v>113304</c:v>
                </c:pt>
                <c:pt idx="43">
                  <c:v>113305</c:v>
                </c:pt>
                <c:pt idx="44">
                  <c:v>113318</c:v>
                </c:pt>
                <c:pt idx="45">
                  <c:v>113354</c:v>
                </c:pt>
                <c:pt idx="46">
                  <c:v>113501</c:v>
                </c:pt>
                <c:pt idx="47">
                  <c:v>113675</c:v>
                </c:pt>
                <c:pt idx="48">
                  <c:v>113783</c:v>
                </c:pt>
                <c:pt idx="49">
                  <c:v>113882</c:v>
                </c:pt>
                <c:pt idx="50">
                  <c:v>113954</c:v>
                </c:pt>
                <c:pt idx="51">
                  <c:v>114027</c:v>
                </c:pt>
                <c:pt idx="52">
                  <c:v>114051</c:v>
                </c:pt>
                <c:pt idx="53">
                  <c:v>114100</c:v>
                </c:pt>
                <c:pt idx="54">
                  <c:v>114197</c:v>
                </c:pt>
                <c:pt idx="55">
                  <c:v>114252</c:v>
                </c:pt>
                <c:pt idx="56">
                  <c:v>114293</c:v>
                </c:pt>
                <c:pt idx="57">
                  <c:v>114266</c:v>
                </c:pt>
                <c:pt idx="58">
                  <c:v>114290</c:v>
                </c:pt>
                <c:pt idx="59">
                  <c:v>114305</c:v>
                </c:pt>
                <c:pt idx="60">
                  <c:v>114321</c:v>
                </c:pt>
                <c:pt idx="61">
                  <c:v>114327</c:v>
                </c:pt>
                <c:pt idx="62">
                  <c:v>114339</c:v>
                </c:pt>
                <c:pt idx="63">
                  <c:v>114356</c:v>
                </c:pt>
                <c:pt idx="64">
                  <c:v>114356</c:v>
                </c:pt>
                <c:pt idx="65">
                  <c:v>114364</c:v>
                </c:pt>
                <c:pt idx="66">
                  <c:v>114373</c:v>
                </c:pt>
                <c:pt idx="67">
                  <c:v>114374</c:v>
                </c:pt>
                <c:pt idx="68">
                  <c:v>114383</c:v>
                </c:pt>
                <c:pt idx="69">
                  <c:v>114390</c:v>
                </c:pt>
                <c:pt idx="70">
                  <c:v>114383</c:v>
                </c:pt>
                <c:pt idx="71">
                  <c:v>114392</c:v>
                </c:pt>
                <c:pt idx="72">
                  <c:v>114395</c:v>
                </c:pt>
                <c:pt idx="73">
                  <c:v>114379</c:v>
                </c:pt>
                <c:pt idx="74">
                  <c:v>114380</c:v>
                </c:pt>
                <c:pt idx="75">
                  <c:v>114387</c:v>
                </c:pt>
                <c:pt idx="76">
                  <c:v>114398</c:v>
                </c:pt>
                <c:pt idx="77">
                  <c:v>114408</c:v>
                </c:pt>
                <c:pt idx="78">
                  <c:v>114396</c:v>
                </c:pt>
                <c:pt idx="79">
                  <c:v>114388</c:v>
                </c:pt>
                <c:pt idx="80">
                  <c:v>114401</c:v>
                </c:pt>
                <c:pt idx="81">
                  <c:v>114448</c:v>
                </c:pt>
                <c:pt idx="82">
                  <c:v>114448</c:v>
                </c:pt>
                <c:pt idx="83">
                  <c:v>114460</c:v>
                </c:pt>
                <c:pt idx="84">
                  <c:v>114451</c:v>
                </c:pt>
                <c:pt idx="85">
                  <c:v>114458</c:v>
                </c:pt>
                <c:pt idx="86">
                  <c:v>114468</c:v>
                </c:pt>
                <c:pt idx="87">
                  <c:v>114468</c:v>
                </c:pt>
                <c:pt idx="88">
                  <c:v>114489</c:v>
                </c:pt>
                <c:pt idx="89">
                  <c:v>114482</c:v>
                </c:pt>
                <c:pt idx="90">
                  <c:v>114485</c:v>
                </c:pt>
                <c:pt idx="91">
                  <c:v>114531</c:v>
                </c:pt>
                <c:pt idx="92">
                  <c:v>114530</c:v>
                </c:pt>
                <c:pt idx="93">
                  <c:v>114539</c:v>
                </c:pt>
                <c:pt idx="94">
                  <c:v>114542</c:v>
                </c:pt>
                <c:pt idx="95">
                  <c:v>114553</c:v>
                </c:pt>
                <c:pt idx="96">
                  <c:v>114563</c:v>
                </c:pt>
                <c:pt idx="97">
                  <c:v>114556</c:v>
                </c:pt>
                <c:pt idx="98">
                  <c:v>114554</c:v>
                </c:pt>
                <c:pt idx="99">
                  <c:v>114557</c:v>
                </c:pt>
                <c:pt idx="100">
                  <c:v>114567</c:v>
                </c:pt>
                <c:pt idx="101">
                  <c:v>114562</c:v>
                </c:pt>
                <c:pt idx="102">
                  <c:v>114563</c:v>
                </c:pt>
                <c:pt idx="103">
                  <c:v>114603</c:v>
                </c:pt>
                <c:pt idx="104">
                  <c:v>114636</c:v>
                </c:pt>
                <c:pt idx="105">
                  <c:v>114641</c:v>
                </c:pt>
                <c:pt idx="106">
                  <c:v>114683</c:v>
                </c:pt>
                <c:pt idx="107">
                  <c:v>114804</c:v>
                </c:pt>
                <c:pt idx="108">
                  <c:v>114889</c:v>
                </c:pt>
                <c:pt idx="109">
                  <c:v>114946</c:v>
                </c:pt>
                <c:pt idx="110">
                  <c:v>114967</c:v>
                </c:pt>
                <c:pt idx="111">
                  <c:v>114982</c:v>
                </c:pt>
                <c:pt idx="112">
                  <c:v>114993</c:v>
                </c:pt>
                <c:pt idx="113">
                  <c:v>114986</c:v>
                </c:pt>
                <c:pt idx="114">
                  <c:v>114996</c:v>
                </c:pt>
                <c:pt idx="115">
                  <c:v>115005</c:v>
                </c:pt>
                <c:pt idx="116">
                  <c:v>115026</c:v>
                </c:pt>
                <c:pt idx="117">
                  <c:v>115022</c:v>
                </c:pt>
                <c:pt idx="118">
                  <c:v>115028</c:v>
                </c:pt>
                <c:pt idx="119">
                  <c:v>115036</c:v>
                </c:pt>
                <c:pt idx="120">
                  <c:v>115027</c:v>
                </c:pt>
                <c:pt idx="121">
                  <c:v>115028</c:v>
                </c:pt>
                <c:pt idx="122">
                  <c:v>115039</c:v>
                </c:pt>
                <c:pt idx="123">
                  <c:v>115040</c:v>
                </c:pt>
                <c:pt idx="124">
                  <c:v>115043</c:v>
                </c:pt>
                <c:pt idx="125">
                  <c:v>115046</c:v>
                </c:pt>
                <c:pt idx="126">
                  <c:v>115051</c:v>
                </c:pt>
                <c:pt idx="127">
                  <c:v>115068</c:v>
                </c:pt>
                <c:pt idx="128">
                  <c:v>115069</c:v>
                </c:pt>
                <c:pt idx="129">
                  <c:v>115069</c:v>
                </c:pt>
                <c:pt idx="130">
                  <c:v>115069</c:v>
                </c:pt>
                <c:pt idx="131">
                  <c:v>115064</c:v>
                </c:pt>
                <c:pt idx="132">
                  <c:v>115071</c:v>
                </c:pt>
                <c:pt idx="133">
                  <c:v>115077</c:v>
                </c:pt>
                <c:pt idx="134">
                  <c:v>115075</c:v>
                </c:pt>
                <c:pt idx="135">
                  <c:v>115076</c:v>
                </c:pt>
                <c:pt idx="136">
                  <c:v>115094</c:v>
                </c:pt>
                <c:pt idx="137">
                  <c:v>115091</c:v>
                </c:pt>
                <c:pt idx="138">
                  <c:v>115079</c:v>
                </c:pt>
                <c:pt idx="139">
                  <c:v>115122</c:v>
                </c:pt>
                <c:pt idx="140">
                  <c:v>115156</c:v>
                </c:pt>
                <c:pt idx="141">
                  <c:v>115199</c:v>
                </c:pt>
                <c:pt idx="142">
                  <c:v>115217</c:v>
                </c:pt>
                <c:pt idx="143">
                  <c:v>115242</c:v>
                </c:pt>
                <c:pt idx="144">
                  <c:v>115263</c:v>
                </c:pt>
                <c:pt idx="145">
                  <c:v>115285</c:v>
                </c:pt>
                <c:pt idx="146">
                  <c:v>115319</c:v>
                </c:pt>
                <c:pt idx="147">
                  <c:v>115317</c:v>
                </c:pt>
                <c:pt idx="148">
                  <c:v>115325</c:v>
                </c:pt>
                <c:pt idx="149">
                  <c:v>115319</c:v>
                </c:pt>
                <c:pt idx="150">
                  <c:v>115302</c:v>
                </c:pt>
                <c:pt idx="151">
                  <c:v>115308</c:v>
                </c:pt>
                <c:pt idx="152">
                  <c:v>115296</c:v>
                </c:pt>
                <c:pt idx="153">
                  <c:v>115295</c:v>
                </c:pt>
                <c:pt idx="154">
                  <c:v>115280</c:v>
                </c:pt>
                <c:pt idx="155">
                  <c:v>115264</c:v>
                </c:pt>
                <c:pt idx="156">
                  <c:v>115251</c:v>
                </c:pt>
                <c:pt idx="157">
                  <c:v>115259</c:v>
                </c:pt>
                <c:pt idx="158">
                  <c:v>115256</c:v>
                </c:pt>
                <c:pt idx="159">
                  <c:v>115237</c:v>
                </c:pt>
                <c:pt idx="160">
                  <c:v>115230</c:v>
                </c:pt>
                <c:pt idx="161">
                  <c:v>115225</c:v>
                </c:pt>
                <c:pt idx="162">
                  <c:v>115227</c:v>
                </c:pt>
                <c:pt idx="163">
                  <c:v>115228</c:v>
                </c:pt>
                <c:pt idx="164">
                  <c:v>115239</c:v>
                </c:pt>
                <c:pt idx="165">
                  <c:v>115236</c:v>
                </c:pt>
                <c:pt idx="166">
                  <c:v>115237</c:v>
                </c:pt>
                <c:pt idx="167">
                  <c:v>115236</c:v>
                </c:pt>
                <c:pt idx="168">
                  <c:v>115249</c:v>
                </c:pt>
                <c:pt idx="169">
                  <c:v>115236</c:v>
                </c:pt>
                <c:pt idx="170">
                  <c:v>115236</c:v>
                </c:pt>
                <c:pt idx="171">
                  <c:v>115234</c:v>
                </c:pt>
                <c:pt idx="172">
                  <c:v>115239</c:v>
                </c:pt>
                <c:pt idx="173">
                  <c:v>115246</c:v>
                </c:pt>
                <c:pt idx="174">
                  <c:v>115248</c:v>
                </c:pt>
                <c:pt idx="175">
                  <c:v>115246</c:v>
                </c:pt>
                <c:pt idx="176">
                  <c:v>115247</c:v>
                </c:pt>
                <c:pt idx="177">
                  <c:v>115252</c:v>
                </c:pt>
                <c:pt idx="178">
                  <c:v>115249</c:v>
                </c:pt>
                <c:pt idx="179">
                  <c:v>115244</c:v>
                </c:pt>
                <c:pt idx="180">
                  <c:v>115247</c:v>
                </c:pt>
                <c:pt idx="181">
                  <c:v>115252</c:v>
                </c:pt>
                <c:pt idx="182">
                  <c:v>115240</c:v>
                </c:pt>
                <c:pt idx="183">
                  <c:v>115231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5F-44B0-A906-DD8B08DCC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859344"/>
        <c:axId val="357860000"/>
      </c:lineChart>
      <c:catAx>
        <c:axId val="35785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60000"/>
        <c:crosses val="autoZero"/>
        <c:auto val="1"/>
        <c:lblAlgn val="ctr"/>
        <c:lblOffset val="100"/>
        <c:noMultiLvlLbl val="0"/>
      </c:catAx>
      <c:valAx>
        <c:axId val="35786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5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77D6B-5877-49D9-B247-F31D39DD0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7DAFD6-5BB2-4263-A0CE-DF7DAB4277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8738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3AE4F-AC57-40E2-A1BA-1F50FF9C9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01.01.2023 - 03.07.2023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1F2B6-460F-44F9-A291-406A53D2A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3462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3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3 profiles</dc:title>
  <dc:creator>Frederik Born</dc:creator>
  <cp:lastModifiedBy>Frederik Born</cp:lastModifiedBy>
  <cp:revision>1</cp:revision>
  <dcterms:created xsi:type="dcterms:W3CDTF">2023-07-04T12:17:24Z</dcterms:created>
  <dcterms:modified xsi:type="dcterms:W3CDTF">2023-07-04T12:17:27Z</dcterms:modified>
</cp:coreProperties>
</file>