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0DFF-468A-B773-4BD6F46C48D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0DFF-468A-B773-4BD6F46C48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908344"/>
        <c:axId val="398908672"/>
      </c:barChart>
      <c:catAx>
        <c:axId val="398908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908672"/>
        <c:crosses val="autoZero"/>
        <c:auto val="1"/>
        <c:lblAlgn val="ctr"/>
        <c:lblOffset val="100"/>
        <c:noMultiLvlLbl val="0"/>
      </c:catAx>
      <c:valAx>
        <c:axId val="39890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90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B4BB5-0634-4CA4-A3AA-1B860CBD4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Type per Post Type | Automotive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CCD88F-ADD5-4430-80E2-69F5D36FC7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299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39462-CED3-4D8D-A525-217F5FA619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85EEE-35F5-46EE-AFBE-6B6208A7A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2868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Type per Post Type | Automotive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Type per Post Type | Automotive Instagram</dc:title>
  <dc:creator>Frederik Born</dc:creator>
  <cp:lastModifiedBy>Frederik Born</cp:lastModifiedBy>
  <cp:revision>1</cp:revision>
  <dcterms:created xsi:type="dcterms:W3CDTF">2026-08-21T15:17:28Z</dcterms:created>
  <dcterms:modified xsi:type="dcterms:W3CDTF">2026-08-21T15:17:32Z</dcterms:modified>
</cp:coreProperties>
</file>