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Dior Dior Maison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19668933</c:v>
                </c:pt>
                <c:pt idx="1">
                  <c:v>19669604</c:v>
                </c:pt>
                <c:pt idx="2">
                  <c:v>19670228</c:v>
                </c:pt>
                <c:pt idx="3">
                  <c:v>19670844</c:v>
                </c:pt>
                <c:pt idx="4">
                  <c:v>19671275</c:v>
                </c:pt>
                <c:pt idx="5">
                  <c:v>19672792</c:v>
                </c:pt>
                <c:pt idx="6">
                  <c:v>19674271</c:v>
                </c:pt>
                <c:pt idx="7">
                  <c:v>19675795</c:v>
                </c:pt>
                <c:pt idx="8">
                  <c:v>19677500</c:v>
                </c:pt>
                <c:pt idx="9">
                  <c:v>19679102</c:v>
                </c:pt>
                <c:pt idx="10">
                  <c:v>19681052</c:v>
                </c:pt>
                <c:pt idx="11">
                  <c:v>19682775</c:v>
                </c:pt>
                <c:pt idx="12">
                  <c:v>19684558</c:v>
                </c:pt>
                <c:pt idx="13">
                  <c:v>19686385</c:v>
                </c:pt>
                <c:pt idx="14">
                  <c:v>19688766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FC-4E81-B2B6-4639C21008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Baby Dior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FC-4E81-B2B6-4639C21008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Dior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FC-4E81-B2B6-4639C2100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21512"/>
        <c:axId val="400920200"/>
      </c:lineChart>
      <c:dateAx>
        <c:axId val="40092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20200"/>
        <c:crosses val="autoZero"/>
        <c:auto val="1"/>
        <c:lblOffset val="100"/>
        <c:baseTimeUnit val="days"/>
      </c:dateAx>
      <c:valAx>
        <c:axId val="40092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2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Dior Dior Maison</c:v>
                </c:pt>
                <c:pt idx="1">
                  <c:v>Baby Dior</c:v>
                </c:pt>
                <c:pt idx="2">
                  <c:v>Dior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18906259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FC-494E-B752-967DEAF83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45406882</c:v>
                </c:pt>
                <c:pt idx="1">
                  <c:v>45410652</c:v>
                </c:pt>
                <c:pt idx="2">
                  <c:v>45409100</c:v>
                </c:pt>
                <c:pt idx="3">
                  <c:v>45409423</c:v>
                </c:pt>
                <c:pt idx="4">
                  <c:v>45410330</c:v>
                </c:pt>
                <c:pt idx="5">
                  <c:v>45426912</c:v>
                </c:pt>
                <c:pt idx="6">
                  <c:v>45409347</c:v>
                </c:pt>
                <c:pt idx="7">
                  <c:v>45408759</c:v>
                </c:pt>
                <c:pt idx="8">
                  <c:v>45418119</c:v>
                </c:pt>
                <c:pt idx="9">
                  <c:v>45415837</c:v>
                </c:pt>
                <c:pt idx="10">
                  <c:v>45414513</c:v>
                </c:pt>
                <c:pt idx="11">
                  <c:v>45417138</c:v>
                </c:pt>
                <c:pt idx="12">
                  <c:v>45419337</c:v>
                </c:pt>
                <c:pt idx="13">
                  <c:v>45422105</c:v>
                </c:pt>
                <c:pt idx="14">
                  <c:v>45425431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93-480A-96A5-0C9F062375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babydior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93-480A-96A5-0C9F062375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diormaison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93-480A-96A5-0C9F06237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2140120"/>
        <c:axId val="472133560"/>
      </c:lineChart>
      <c:dateAx>
        <c:axId val="47214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133560"/>
        <c:crosses val="autoZero"/>
        <c:auto val="1"/>
        <c:lblOffset val="100"/>
        <c:baseTimeUnit val="days"/>
      </c:dateAx>
      <c:valAx>
        <c:axId val="47213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14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dior</c:v>
                </c:pt>
                <c:pt idx="1">
                  <c:v>diormaison</c:v>
                </c:pt>
                <c:pt idx="2">
                  <c:v>babydior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45425431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1D-4101-BAB2-8A2D98F08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45243</c:v>
                </c:pt>
                <c:pt idx="1">
                  <c:v>45244</c:v>
                </c:pt>
                <c:pt idx="2">
                  <c:v>45245</c:v>
                </c:pt>
                <c:pt idx="3">
                  <c:v>45246</c:v>
                </c:pt>
                <c:pt idx="4">
                  <c:v>45247</c:v>
                </c:pt>
                <c:pt idx="5">
                  <c:v>45248</c:v>
                </c:pt>
                <c:pt idx="6">
                  <c:v>45249</c:v>
                </c:pt>
                <c:pt idx="7">
                  <c:v>45250</c:v>
                </c:pt>
                <c:pt idx="8">
                  <c:v>45251</c:v>
                </c:pt>
                <c:pt idx="9">
                  <c:v>45252</c:v>
                </c:pt>
                <c:pt idx="10">
                  <c:v>45253</c:v>
                </c:pt>
                <c:pt idx="11">
                  <c:v>45254</c:v>
                </c:pt>
                <c:pt idx="12">
                  <c:v>45255</c:v>
                </c:pt>
                <c:pt idx="13">
                  <c:v>45256</c:v>
                </c:pt>
                <c:pt idx="14">
                  <c:v>45257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1363965</c:v>
                </c:pt>
                <c:pt idx="1">
                  <c:v>1365354</c:v>
                </c:pt>
                <c:pt idx="2">
                  <c:v>1366751</c:v>
                </c:pt>
                <c:pt idx="3">
                  <c:v>1368233</c:v>
                </c:pt>
                <c:pt idx="4">
                  <c:v>1369382</c:v>
                </c:pt>
                <c:pt idx="5">
                  <c:v>1370114</c:v>
                </c:pt>
                <c:pt idx="6">
                  <c:v>1370882</c:v>
                </c:pt>
                <c:pt idx="7">
                  <c:v>1371902</c:v>
                </c:pt>
                <c:pt idx="8">
                  <c:v>1373056</c:v>
                </c:pt>
                <c:pt idx="9">
                  <c:v>1374276</c:v>
                </c:pt>
                <c:pt idx="10">
                  <c:v>1374769</c:v>
                </c:pt>
                <c:pt idx="11">
                  <c:v>1375790</c:v>
                </c:pt>
                <c:pt idx="12">
                  <c:v>1376334</c:v>
                </c:pt>
                <c:pt idx="13">
                  <c:v>1377043</c:v>
                </c:pt>
                <c:pt idx="14">
                  <c:v>1378066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91-45E8-AFFB-2A887E2E7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52752"/>
        <c:axId val="398154392"/>
      </c:lineChart>
      <c:dateAx>
        <c:axId val="39815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54392"/>
        <c:crosses val="autoZero"/>
        <c:auto val="1"/>
        <c:lblOffset val="100"/>
        <c:baseTimeUnit val="days"/>
      </c:dateAx>
      <c:valAx>
        <c:axId val="39815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5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Christian Dior Couture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1378066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0-4A80-948F-DB5910E48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B31E6-846D-4816-A314-1D5AB6ACBC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Evolution des communautés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D7879-6D3D-4340-9596-2F58063A14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1806145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1B9A1-0618-4B41-A19B-17219E8B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3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0863A-22CE-4BAF-ACC0-54CD295E4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5752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2734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2515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908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41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828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007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142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579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Dior Dior 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6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Baby 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21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24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6DBD8-3238-43DB-BED1-BA437C60B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10/28/2023 - 11/27/2023</a:t>
            </a:r>
          </a:p>
        </p:txBody>
      </p:sp>
    </p:spTree>
    <p:extLst>
      <p:ext uri="{BB962C8B-B14F-4D97-AF65-F5344CB8AC3E}">
        <p14:creationId xmlns:p14="http://schemas.microsoft.com/office/powerpoint/2010/main" val="3467598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089F3-0563-492B-9F69-6AA81BD4B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3231A3-237F-45BB-8720-85D6508B9E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995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EE975-7696-4DA1-9144-A7D7F49ED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11/13/2023 - 11/27/2023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E1652-A08F-43AA-A61C-6ADE9F44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6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6039-1308-4073-A454-D4A56E8B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6F2BE-6C64-4349-8C10-9BA4A5C3E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822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08CC7-4327-4B6E-A4D2-FF3A1945E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11/13/2023 - 11/27/2023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DD061-4007-4C1A-B1C6-BE5EF63A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82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DDC5-E0E5-4167-A700-4C66A5C8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3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BD79E-830E-43C6-B2FD-922F9246D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900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3661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0013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449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158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798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529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50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4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1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45425431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7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babydior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55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diormaison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52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653A8-182E-4216-856F-256420595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10/28/2023 - 11/27/2023</a:t>
            </a:r>
          </a:p>
        </p:txBody>
      </p:sp>
    </p:spTree>
    <p:extLst>
      <p:ext uri="{BB962C8B-B14F-4D97-AF65-F5344CB8AC3E}">
        <p14:creationId xmlns:p14="http://schemas.microsoft.com/office/powerpoint/2010/main" val="290091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D0649-327D-49D3-BA03-6D9529163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3C32CE-6AE2-4035-9B98-D30B978699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981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ED2A2-A1E3-47D2-94F6-90073794D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11/13/2023 - 11/27/2023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E6FD9-84D2-4227-A2B6-4DF67D38A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26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0BC85-0B68-4543-BAE9-78E167039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F3CF9-1CA0-4A99-A16E-1DA17CD1B1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570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83D7B-2C57-4824-891D-A655D0F6B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11/13/2023 - 11/27/2023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146EB-0E2B-4502-A430-BEEE6581C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745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F749E-2112-4C3A-82C6-56A64606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3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4CB9D-1010-4355-AC6D-162D61F7E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068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9265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1750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113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99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292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10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592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3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5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Christian Dior Couture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41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34ACB-848B-4665-91C9-CA031BCC4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10/28/2023 - 11/27/2023</a:t>
            </a:r>
          </a:p>
        </p:txBody>
      </p:sp>
    </p:spTree>
    <p:extLst>
      <p:ext uri="{BB962C8B-B14F-4D97-AF65-F5344CB8AC3E}">
        <p14:creationId xmlns:p14="http://schemas.microsoft.com/office/powerpoint/2010/main" val="4083179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06782-60E0-4D05-8CD1-FBE78DD77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F684BB-05EF-49ED-A052-32634F3BD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599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41CCC-BEAF-4A87-9FBF-095B7A9BB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11/13/2023 - 11/27/2023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8C49E-92CE-43BE-8966-FB9B836E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25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74A83-1217-4436-93CE-E4219D204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4D0E9A-464B-49DC-82CF-7E6868F301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675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9D8EA-8340-4088-A53F-8D425F148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11/13/2023 - 11/27/2023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B2C31-6BE1-490C-BE35-8A947367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66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106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Evolution des communautés</vt:lpstr>
      <vt:lpstr>Facebook Fans Table | 3 groups</vt:lpstr>
      <vt:lpstr>Facebook Fans or Followers Total | 3 groups</vt:lpstr>
      <vt:lpstr>Facebook Fan Distribution | 3 groups</vt:lpstr>
      <vt:lpstr>Instagram Followers Table | 3 groups</vt:lpstr>
      <vt:lpstr>Instagram Followers Total | 3 groups</vt:lpstr>
      <vt:lpstr>Instagram Follower Distribution | 3 groups</vt:lpstr>
      <vt:lpstr>LinkedIn Followers Table | 3 groups</vt:lpstr>
      <vt:lpstr>LinkedIn Followers Total | 3 groups</vt:lpstr>
      <vt:lpstr>LinkedIn Follower Distribution | 3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des communautés</dc:title>
  <dc:creator>Frederik Born</dc:creator>
  <cp:lastModifiedBy>Frederik Born</cp:lastModifiedBy>
  <cp:revision>1</cp:revision>
  <dcterms:created xsi:type="dcterms:W3CDTF">2026-02-06T13:25:11Z</dcterms:created>
  <dcterms:modified xsi:type="dcterms:W3CDTF">2026-02-06T13:25:21Z</dcterms:modified>
</cp:coreProperties>
</file>