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942E9-79AA-4A21-A279-7F742FFF9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2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E87BA-4CDC-4516-A435-B83E313F6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381845"/>
              </p:ext>
            </p:extLst>
          </p:nvPr>
        </p:nvGraphicFramePr>
        <p:xfrm>
          <a:off x="457200" y="1731963"/>
          <a:ext cx="7818119" cy="379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9">
                  <a:extLst>
                    <a:ext uri="{9D8B030D-6E8A-4147-A177-3AD203B41FA5}">
                      <a16:colId xmlns:a16="http://schemas.microsoft.com/office/drawing/2014/main" val="27874882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6457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199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2618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559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894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217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97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152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34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60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1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CHANEL @chanel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23453774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97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Dior Dior Maison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66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 @lancome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1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Hermès @hermes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3907319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97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SAINT LAURENT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3437957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30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40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Baby Dior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99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084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D0EAD-876B-48DF-BBBB-9236ADADF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05/09/2024 - 05/23/2024</a:t>
            </a:r>
          </a:p>
        </p:txBody>
      </p:sp>
    </p:spTree>
    <p:extLst>
      <p:ext uri="{BB962C8B-B14F-4D97-AF65-F5344CB8AC3E}">
        <p14:creationId xmlns:p14="http://schemas.microsoft.com/office/powerpoint/2010/main" val="363813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101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2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2 groups</dc:title>
  <dc:creator>Frederik Born</dc:creator>
  <cp:lastModifiedBy>Frederik Born</cp:lastModifiedBy>
  <cp:revision>1</cp:revision>
  <dcterms:created xsi:type="dcterms:W3CDTF">2025-12-03T14:53:30Z</dcterms:created>
  <dcterms:modified xsi:type="dcterms:W3CDTF">2025-12-03T14:53:50Z</dcterms:modified>
</cp:coreProperties>
</file>