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3</c:v>
                </c:pt>
                <c:pt idx="100">
                  <c:v>0</c:v>
                </c:pt>
                <c:pt idx="101">
                  <c:v>2</c:v>
                </c:pt>
                <c:pt idx="102">
                  <c:v>1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1.3333333333333299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1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5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6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0</c:v>
                </c:pt>
                <c:pt idx="206">
                  <c:v>1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2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1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3.5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1.5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AA-4BF7-8623-10C96B7C2E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Sheet1!$C$2:$C$367</c:f>
            </c:numRef>
          </c:val>
          <c:smooth val="0"/>
          <c:extLst>
            <c:ext xmlns:c16="http://schemas.microsoft.com/office/drawing/2014/chart" uri="{C3380CC4-5D6E-409C-BE32-E72D297353CC}">
              <c16:uniqueId val="{00000001-18AA-4BF7-8623-10C96B7C2E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Sheet1!$D$2:$D$367</c:f>
            </c:numRef>
          </c:val>
          <c:smooth val="0"/>
          <c:extLst>
            <c:ext xmlns:c16="http://schemas.microsoft.com/office/drawing/2014/chart" uri="{C3380CC4-5D6E-409C-BE32-E72D297353CC}">
              <c16:uniqueId val="{00000002-18AA-4BF7-8623-10C96B7C2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002712"/>
        <c:axId val="396997464"/>
      </c:lineChart>
      <c:catAx>
        <c:axId val="39700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97464"/>
        <c:crosses val="autoZero"/>
        <c:auto val="1"/>
        <c:lblAlgn val="ctr"/>
        <c:lblOffset val="100"/>
        <c:noMultiLvlLbl val="0"/>
      </c:catAx>
      <c:valAx>
        <c:axId val="39699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0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6CE15-E665-4218-A1B3-A1143CCA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Average Interactions per Post | 9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827E1C-57A0-4F89-922B-17E18FEF2F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1125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960E0-3139-4074-857E-D8611CD60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82D46-B17D-43BE-9133-E9C7B0E6C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972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Average Interactions per Post | 9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Average Interactions per Post | 9 profiles</dc:title>
  <dc:creator>Frederik Born</dc:creator>
  <cp:lastModifiedBy>Frederik Born</cp:lastModifiedBy>
  <cp:revision>1</cp:revision>
  <dcterms:created xsi:type="dcterms:W3CDTF">2025-05-20T13:43:57Z</dcterms:created>
  <dcterms:modified xsi:type="dcterms:W3CDTF">2025-05-20T13:44:13Z</dcterms:modified>
</cp:coreProperties>
</file>