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L'Oréal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5415559</c:v>
                </c:pt>
                <c:pt idx="1">
                  <c:v>5418124</c:v>
                </c:pt>
                <c:pt idx="2">
                  <c:v>5419512</c:v>
                </c:pt>
                <c:pt idx="3">
                  <c:v>5422925</c:v>
                </c:pt>
                <c:pt idx="4">
                  <c:v>5424428</c:v>
                </c:pt>
                <c:pt idx="5">
                  <c:v>5425949</c:v>
                </c:pt>
                <c:pt idx="6">
                  <c:v>5428048</c:v>
                </c:pt>
                <c:pt idx="7">
                  <c:v>5431403</c:v>
                </c:pt>
                <c:pt idx="8">
                  <c:v>5433566</c:v>
                </c:pt>
                <c:pt idx="9">
                  <c:v>5437154</c:v>
                </c:pt>
                <c:pt idx="10">
                  <c:v>5439684</c:v>
                </c:pt>
                <c:pt idx="11">
                  <c:v>5441673</c:v>
                </c:pt>
                <c:pt idx="12">
                  <c:v>5443317</c:v>
                </c:pt>
                <c:pt idx="13">
                  <c:v>5444658</c:v>
                </c:pt>
                <c:pt idx="14">
                  <c:v>5448230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FF-4AE1-8E66-84FBBFB40E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Air Liquide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992715</c:v>
                </c:pt>
                <c:pt idx="1">
                  <c:v>993134</c:v>
                </c:pt>
                <c:pt idx="2">
                  <c:v>993312</c:v>
                </c:pt>
                <c:pt idx="3">
                  <c:v>994006</c:v>
                </c:pt>
                <c:pt idx="4">
                  <c:v>994261</c:v>
                </c:pt>
                <c:pt idx="5">
                  <c:v>994512</c:v>
                </c:pt>
                <c:pt idx="6">
                  <c:v>994811</c:v>
                </c:pt>
                <c:pt idx="7">
                  <c:v>995245</c:v>
                </c:pt>
                <c:pt idx="8">
                  <c:v>995687</c:v>
                </c:pt>
                <c:pt idx="9">
                  <c:v>996206</c:v>
                </c:pt>
                <c:pt idx="10">
                  <c:v>996685</c:v>
                </c:pt>
                <c:pt idx="11">
                  <c:v>996932</c:v>
                </c:pt>
                <c:pt idx="12">
                  <c:v>997162</c:v>
                </c:pt>
                <c:pt idx="13">
                  <c:v>997603</c:v>
                </c:pt>
                <c:pt idx="14">
                  <c:v>998111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0FF-4AE1-8E66-84FBBFB40E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Société Générale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1180063</c:v>
                </c:pt>
                <c:pt idx="1">
                  <c:v>1180373</c:v>
                </c:pt>
                <c:pt idx="2">
                  <c:v>1180198</c:v>
                </c:pt>
                <c:pt idx="3">
                  <c:v>1180995</c:v>
                </c:pt>
                <c:pt idx="4">
                  <c:v>1181276</c:v>
                </c:pt>
                <c:pt idx="5">
                  <c:v>1181497</c:v>
                </c:pt>
                <c:pt idx="6">
                  <c:v>1181767</c:v>
                </c:pt>
                <c:pt idx="7">
                  <c:v>1182202</c:v>
                </c:pt>
                <c:pt idx="8">
                  <c:v>1182467</c:v>
                </c:pt>
                <c:pt idx="9">
                  <c:v>1183111</c:v>
                </c:pt>
                <c:pt idx="10">
                  <c:v>1183464</c:v>
                </c:pt>
                <c:pt idx="11">
                  <c:v>1183706</c:v>
                </c:pt>
                <c:pt idx="12">
                  <c:v>1183891</c:v>
                </c:pt>
                <c:pt idx="13">
                  <c:v>1184112</c:v>
                </c:pt>
                <c:pt idx="14">
                  <c:v>1184612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0FF-4AE1-8E66-84FBBFB40E1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IKEA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3168495</c:v>
                </c:pt>
                <c:pt idx="1">
                  <c:v>3169557</c:v>
                </c:pt>
                <c:pt idx="2">
                  <c:v>3170257</c:v>
                </c:pt>
                <c:pt idx="3">
                  <c:v>3171660</c:v>
                </c:pt>
                <c:pt idx="4">
                  <c:v>3172310</c:v>
                </c:pt>
                <c:pt idx="5">
                  <c:v>3172893</c:v>
                </c:pt>
                <c:pt idx="6">
                  <c:v>3173920</c:v>
                </c:pt>
                <c:pt idx="7">
                  <c:v>3175047</c:v>
                </c:pt>
                <c:pt idx="8">
                  <c:v>3176156</c:v>
                </c:pt>
                <c:pt idx="9">
                  <c:v>3177209</c:v>
                </c:pt>
                <c:pt idx="10">
                  <c:v>3178172</c:v>
                </c:pt>
                <c:pt idx="11">
                  <c:v>3178735</c:v>
                </c:pt>
                <c:pt idx="12">
                  <c:v>3179295</c:v>
                </c:pt>
                <c:pt idx="13">
                  <c:v>3180611</c:v>
                </c:pt>
                <c:pt idx="14">
                  <c:v>3181805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0FF-4AE1-8E66-84FBBFB40E1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CHANEL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2620987</c:v>
                </c:pt>
                <c:pt idx="1">
                  <c:v>2621481</c:v>
                </c:pt>
                <c:pt idx="2">
                  <c:v>2621444</c:v>
                </c:pt>
                <c:pt idx="3">
                  <c:v>2622551</c:v>
                </c:pt>
                <c:pt idx="4">
                  <c:v>2622676</c:v>
                </c:pt>
                <c:pt idx="5">
                  <c:v>2622947</c:v>
                </c:pt>
                <c:pt idx="6">
                  <c:v>2623473</c:v>
                </c:pt>
                <c:pt idx="7">
                  <c:v>2624142</c:v>
                </c:pt>
                <c:pt idx="8">
                  <c:v>2624868</c:v>
                </c:pt>
                <c:pt idx="9">
                  <c:v>2625583</c:v>
                </c:pt>
                <c:pt idx="10">
                  <c:v>2626113</c:v>
                </c:pt>
                <c:pt idx="11">
                  <c:v>2626558</c:v>
                </c:pt>
                <c:pt idx="12">
                  <c:v>2626960</c:v>
                </c:pt>
                <c:pt idx="13">
                  <c:v>2627344</c:v>
                </c:pt>
                <c:pt idx="14">
                  <c:v>2627775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0FF-4AE1-8E66-84FBBFB40E1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Christian Dior Couture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1686248</c:v>
                </c:pt>
                <c:pt idx="1">
                  <c:v>1687775</c:v>
                </c:pt>
                <c:pt idx="2">
                  <c:v>1688860</c:v>
                </c:pt>
                <c:pt idx="3">
                  <c:v>1690886</c:v>
                </c:pt>
                <c:pt idx="4">
                  <c:v>1691838</c:v>
                </c:pt>
                <c:pt idx="5">
                  <c:v>1692997</c:v>
                </c:pt>
                <c:pt idx="6">
                  <c:v>1694748</c:v>
                </c:pt>
                <c:pt idx="7">
                  <c:v>1696791</c:v>
                </c:pt>
                <c:pt idx="8">
                  <c:v>1698837</c:v>
                </c:pt>
                <c:pt idx="9">
                  <c:v>1700799</c:v>
                </c:pt>
                <c:pt idx="10">
                  <c:v>1702466</c:v>
                </c:pt>
                <c:pt idx="11">
                  <c:v>1703853</c:v>
                </c:pt>
                <c:pt idx="12">
                  <c:v>1705085</c:v>
                </c:pt>
                <c:pt idx="13">
                  <c:v>1706254</c:v>
                </c:pt>
                <c:pt idx="14">
                  <c:v>1708889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0FF-4AE1-8E66-84FBBFB40E1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Saint Laurent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618525</c:v>
                </c:pt>
                <c:pt idx="1">
                  <c:v>618914</c:v>
                </c:pt>
                <c:pt idx="2">
                  <c:v>619143</c:v>
                </c:pt>
                <c:pt idx="3">
                  <c:v>619609</c:v>
                </c:pt>
                <c:pt idx="4">
                  <c:v>619822</c:v>
                </c:pt>
                <c:pt idx="5">
                  <c:v>620014</c:v>
                </c:pt>
                <c:pt idx="6">
                  <c:v>620345</c:v>
                </c:pt>
                <c:pt idx="7">
                  <c:v>620731</c:v>
                </c:pt>
                <c:pt idx="8">
                  <c:v>621116</c:v>
                </c:pt>
                <c:pt idx="9">
                  <c:v>621436</c:v>
                </c:pt>
                <c:pt idx="10">
                  <c:v>621791</c:v>
                </c:pt>
                <c:pt idx="11">
                  <c:v>622062</c:v>
                </c:pt>
                <c:pt idx="12">
                  <c:v>622317</c:v>
                </c:pt>
                <c:pt idx="13">
                  <c:v>622619</c:v>
                </c:pt>
                <c:pt idx="14">
                  <c:v>623014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0FF-4AE1-8E66-84FBBFB40E1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Groupe Crédit Agricole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382654</c:v>
                </c:pt>
                <c:pt idx="1">
                  <c:v>382780</c:v>
                </c:pt>
                <c:pt idx="2">
                  <c:v>382760</c:v>
                </c:pt>
                <c:pt idx="3">
                  <c:v>383056</c:v>
                </c:pt>
                <c:pt idx="4">
                  <c:v>383128</c:v>
                </c:pt>
                <c:pt idx="5">
                  <c:v>383223</c:v>
                </c:pt>
                <c:pt idx="6">
                  <c:v>383387</c:v>
                </c:pt>
                <c:pt idx="7">
                  <c:v>383538</c:v>
                </c:pt>
                <c:pt idx="8">
                  <c:v>383751</c:v>
                </c:pt>
                <c:pt idx="9">
                  <c:v>383999</c:v>
                </c:pt>
                <c:pt idx="10">
                  <c:v>384187</c:v>
                </c:pt>
                <c:pt idx="11">
                  <c:v>384301</c:v>
                </c:pt>
                <c:pt idx="12">
                  <c:v>384424</c:v>
                </c:pt>
                <c:pt idx="13">
                  <c:v>384601</c:v>
                </c:pt>
                <c:pt idx="14">
                  <c:v>384780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0FF-4AE1-8E66-84FBBFB40E1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Club Med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370122</c:v>
                </c:pt>
                <c:pt idx="1">
                  <c:v>370279</c:v>
                </c:pt>
                <c:pt idx="2">
                  <c:v>370367</c:v>
                </c:pt>
                <c:pt idx="3">
                  <c:v>370562</c:v>
                </c:pt>
                <c:pt idx="4">
                  <c:v>370655</c:v>
                </c:pt>
                <c:pt idx="5">
                  <c:v>370746</c:v>
                </c:pt>
                <c:pt idx="6">
                  <c:v>370863</c:v>
                </c:pt>
                <c:pt idx="7">
                  <c:v>371018</c:v>
                </c:pt>
                <c:pt idx="8">
                  <c:v>371169</c:v>
                </c:pt>
                <c:pt idx="9">
                  <c:v>371277</c:v>
                </c:pt>
                <c:pt idx="10">
                  <c:v>371392</c:v>
                </c:pt>
                <c:pt idx="11">
                  <c:v>371461</c:v>
                </c:pt>
                <c:pt idx="12">
                  <c:v>371514</c:v>
                </c:pt>
                <c:pt idx="13">
                  <c:v>371543</c:v>
                </c:pt>
                <c:pt idx="14">
                  <c:v>371754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0FF-4AE1-8E66-84FBBFB40E1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Leroy Merlin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1214921</c:v>
                </c:pt>
                <c:pt idx="1">
                  <c:v>1215299</c:v>
                </c:pt>
                <c:pt idx="2">
                  <c:v>1215585</c:v>
                </c:pt>
                <c:pt idx="3">
                  <c:v>1215911</c:v>
                </c:pt>
                <c:pt idx="4">
                  <c:v>1216143</c:v>
                </c:pt>
                <c:pt idx="5">
                  <c:v>1216376</c:v>
                </c:pt>
                <c:pt idx="6">
                  <c:v>1216694</c:v>
                </c:pt>
                <c:pt idx="7">
                  <c:v>1217040</c:v>
                </c:pt>
                <c:pt idx="8">
                  <c:v>1217424</c:v>
                </c:pt>
                <c:pt idx="9">
                  <c:v>1217831</c:v>
                </c:pt>
                <c:pt idx="10">
                  <c:v>1218170</c:v>
                </c:pt>
                <c:pt idx="11">
                  <c:v>1218349</c:v>
                </c:pt>
                <c:pt idx="12">
                  <c:v>1218539</c:v>
                </c:pt>
                <c:pt idx="13">
                  <c:v>1218728</c:v>
                </c:pt>
                <c:pt idx="14">
                  <c:v>1219221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D0FF-4AE1-8E66-84FBBFB40E1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Europe 1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22298</c:v>
                </c:pt>
                <c:pt idx="1">
                  <c:v>22305</c:v>
                </c:pt>
                <c:pt idx="2">
                  <c:v>22305</c:v>
                </c:pt>
                <c:pt idx="3">
                  <c:v>22323</c:v>
                </c:pt>
                <c:pt idx="4">
                  <c:v>22320</c:v>
                </c:pt>
                <c:pt idx="5">
                  <c:v>22326</c:v>
                </c:pt>
                <c:pt idx="6">
                  <c:v>22338</c:v>
                </c:pt>
                <c:pt idx="7">
                  <c:v>22346</c:v>
                </c:pt>
                <c:pt idx="8">
                  <c:v>22349</c:v>
                </c:pt>
                <c:pt idx="9">
                  <c:v>22357</c:v>
                </c:pt>
                <c:pt idx="10">
                  <c:v>22366</c:v>
                </c:pt>
                <c:pt idx="11">
                  <c:v>22373</c:v>
                </c:pt>
                <c:pt idx="12">
                  <c:v>22375</c:v>
                </c:pt>
                <c:pt idx="13">
                  <c:v>22389</c:v>
                </c:pt>
                <c:pt idx="14">
                  <c:v>22397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D0FF-4AE1-8E66-84FBBFB40E12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La Banque Postale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199986</c:v>
                </c:pt>
                <c:pt idx="1">
                  <c:v>200058</c:v>
                </c:pt>
                <c:pt idx="2">
                  <c:v>200057</c:v>
                </c:pt>
                <c:pt idx="3">
                  <c:v>200184</c:v>
                </c:pt>
                <c:pt idx="4">
                  <c:v>200241</c:v>
                </c:pt>
                <c:pt idx="5">
                  <c:v>200272</c:v>
                </c:pt>
                <c:pt idx="6">
                  <c:v>200346</c:v>
                </c:pt>
                <c:pt idx="7">
                  <c:v>200429</c:v>
                </c:pt>
                <c:pt idx="8">
                  <c:v>200501</c:v>
                </c:pt>
                <c:pt idx="9">
                  <c:v>200561</c:v>
                </c:pt>
                <c:pt idx="10">
                  <c:v>200627</c:v>
                </c:pt>
                <c:pt idx="11">
                  <c:v>200671</c:v>
                </c:pt>
                <c:pt idx="12">
                  <c:v>200692</c:v>
                </c:pt>
                <c:pt idx="13">
                  <c:v>200769</c:v>
                </c:pt>
                <c:pt idx="14">
                  <c:v>200867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D0FF-4AE1-8E66-84FBBFB40E12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  <c:pt idx="0">
                  <c:v>8125</c:v>
                </c:pt>
                <c:pt idx="1">
                  <c:v>8128</c:v>
                </c:pt>
                <c:pt idx="2">
                  <c:v>8127</c:v>
                </c:pt>
                <c:pt idx="3">
                  <c:v>8131</c:v>
                </c:pt>
                <c:pt idx="4">
                  <c:v>8133</c:v>
                </c:pt>
                <c:pt idx="5">
                  <c:v>8134</c:v>
                </c:pt>
                <c:pt idx="6">
                  <c:v>8134</c:v>
                </c:pt>
                <c:pt idx="7">
                  <c:v>8139</c:v>
                </c:pt>
                <c:pt idx="8">
                  <c:v>8140</c:v>
                </c:pt>
                <c:pt idx="9">
                  <c:v>8143</c:v>
                </c:pt>
                <c:pt idx="10">
                  <c:v>8141</c:v>
                </c:pt>
                <c:pt idx="11">
                  <c:v>8143</c:v>
                </c:pt>
                <c:pt idx="12">
                  <c:v>8144</c:v>
                </c:pt>
                <c:pt idx="13">
                  <c:v>8143</c:v>
                </c:pt>
                <c:pt idx="14">
                  <c:v>8140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D0FF-4AE1-8E66-84FBBFB40E12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Carrefour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Sheet1!$O$2:$O$16</c:f>
              <c:numCache>
                <c:formatCode>General</c:formatCode>
                <c:ptCount val="15"/>
                <c:pt idx="0">
                  <c:v>1256634</c:v>
                </c:pt>
                <c:pt idx="1">
                  <c:v>1257264</c:v>
                </c:pt>
                <c:pt idx="2">
                  <c:v>1257492</c:v>
                </c:pt>
                <c:pt idx="3">
                  <c:v>1258127</c:v>
                </c:pt>
                <c:pt idx="4">
                  <c:v>1258295</c:v>
                </c:pt>
                <c:pt idx="5">
                  <c:v>1258479</c:v>
                </c:pt>
                <c:pt idx="6">
                  <c:v>1258830</c:v>
                </c:pt>
                <c:pt idx="7">
                  <c:v>1259159</c:v>
                </c:pt>
                <c:pt idx="8">
                  <c:v>1259565</c:v>
                </c:pt>
                <c:pt idx="9">
                  <c:v>1260045</c:v>
                </c:pt>
                <c:pt idx="10">
                  <c:v>1260364</c:v>
                </c:pt>
                <c:pt idx="11">
                  <c:v>1260503</c:v>
                </c:pt>
                <c:pt idx="12">
                  <c:v>1260636</c:v>
                </c:pt>
                <c:pt idx="13">
                  <c:v>1261050</c:v>
                </c:pt>
                <c:pt idx="14">
                  <c:v>1262138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D0FF-4AE1-8E66-84FBBFB40E12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Volkswagen France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Sheet1!$P$2:$P$16</c:f>
              <c:numCache>
                <c:formatCode>General</c:formatCode>
                <c:ptCount val="15"/>
                <c:pt idx="0">
                  <c:v>57144</c:v>
                </c:pt>
                <c:pt idx="1">
                  <c:v>57154</c:v>
                </c:pt>
                <c:pt idx="2">
                  <c:v>57146</c:v>
                </c:pt>
                <c:pt idx="3">
                  <c:v>57159</c:v>
                </c:pt>
                <c:pt idx="4">
                  <c:v>57164</c:v>
                </c:pt>
                <c:pt idx="5">
                  <c:v>57174</c:v>
                </c:pt>
                <c:pt idx="6">
                  <c:v>57179</c:v>
                </c:pt>
                <c:pt idx="7">
                  <c:v>57183</c:v>
                </c:pt>
                <c:pt idx="8">
                  <c:v>57191</c:v>
                </c:pt>
                <c:pt idx="9">
                  <c:v>57193</c:v>
                </c:pt>
                <c:pt idx="10">
                  <c:v>57194</c:v>
                </c:pt>
                <c:pt idx="11">
                  <c:v>57197</c:v>
                </c:pt>
                <c:pt idx="12">
                  <c:v>57197</c:v>
                </c:pt>
                <c:pt idx="13">
                  <c:v>57198</c:v>
                </c:pt>
                <c:pt idx="14">
                  <c:v>57202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D0FF-4AE1-8E66-84FBBFB40E12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Hermès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Sheet1!$Q$2:$Q$16</c:f>
              <c:numCache>
                <c:formatCode>General</c:formatCode>
                <c:ptCount val="15"/>
                <c:pt idx="0">
                  <c:v>1688780</c:v>
                </c:pt>
                <c:pt idx="1">
                  <c:v>1689663</c:v>
                </c:pt>
                <c:pt idx="2">
                  <c:v>1689948</c:v>
                </c:pt>
                <c:pt idx="3">
                  <c:v>1691339</c:v>
                </c:pt>
                <c:pt idx="4">
                  <c:v>1691838</c:v>
                </c:pt>
                <c:pt idx="5">
                  <c:v>1692412</c:v>
                </c:pt>
                <c:pt idx="6">
                  <c:v>1693256</c:v>
                </c:pt>
                <c:pt idx="7">
                  <c:v>1694210</c:v>
                </c:pt>
                <c:pt idx="8">
                  <c:v>1695065</c:v>
                </c:pt>
                <c:pt idx="9">
                  <c:v>1695865</c:v>
                </c:pt>
                <c:pt idx="10">
                  <c:v>1696593</c:v>
                </c:pt>
                <c:pt idx="11">
                  <c:v>1697129</c:v>
                </c:pt>
                <c:pt idx="12">
                  <c:v>1697709</c:v>
                </c:pt>
                <c:pt idx="13">
                  <c:v>1698522</c:v>
                </c:pt>
                <c:pt idx="14">
                  <c:v>1699302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D0FF-4AE1-8E66-84FBBFB40E12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Caisse d'Epargne d'Auvergne et du Limousin (CEPAL)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Sheet1!$R$2:$R$16</c:f>
              <c:numCache>
                <c:formatCode>General</c:formatCode>
                <c:ptCount val="15"/>
                <c:pt idx="0">
                  <c:v>8143</c:v>
                </c:pt>
                <c:pt idx="1">
                  <c:v>8149</c:v>
                </c:pt>
                <c:pt idx="2">
                  <c:v>8146</c:v>
                </c:pt>
                <c:pt idx="3">
                  <c:v>8153</c:v>
                </c:pt>
                <c:pt idx="4">
                  <c:v>8152</c:v>
                </c:pt>
                <c:pt idx="5">
                  <c:v>8152</c:v>
                </c:pt>
                <c:pt idx="6">
                  <c:v>8153</c:v>
                </c:pt>
                <c:pt idx="7">
                  <c:v>8163</c:v>
                </c:pt>
                <c:pt idx="8">
                  <c:v>8167</c:v>
                </c:pt>
                <c:pt idx="9">
                  <c:v>8172</c:v>
                </c:pt>
                <c:pt idx="10">
                  <c:v>8172</c:v>
                </c:pt>
                <c:pt idx="11">
                  <c:v>8175</c:v>
                </c:pt>
                <c:pt idx="12">
                  <c:v>8179</c:v>
                </c:pt>
                <c:pt idx="13">
                  <c:v>8178</c:v>
                </c:pt>
                <c:pt idx="14">
                  <c:v>8177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D0FF-4AE1-8E66-84FBBFB40E12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GROUPE MACSF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Sheet1!$S$2:$S$16</c:f>
              <c:numCache>
                <c:formatCode>General</c:formatCode>
                <c:ptCount val="15"/>
                <c:pt idx="0">
                  <c:v>35499</c:v>
                </c:pt>
                <c:pt idx="1">
                  <c:v>35520</c:v>
                </c:pt>
                <c:pt idx="2">
                  <c:v>35532</c:v>
                </c:pt>
                <c:pt idx="3">
                  <c:v>35551</c:v>
                </c:pt>
                <c:pt idx="4">
                  <c:v>35556</c:v>
                </c:pt>
                <c:pt idx="5">
                  <c:v>35560</c:v>
                </c:pt>
                <c:pt idx="6">
                  <c:v>35575</c:v>
                </c:pt>
                <c:pt idx="7">
                  <c:v>35592</c:v>
                </c:pt>
                <c:pt idx="8">
                  <c:v>35600</c:v>
                </c:pt>
                <c:pt idx="9">
                  <c:v>35618</c:v>
                </c:pt>
                <c:pt idx="10">
                  <c:v>35628</c:v>
                </c:pt>
                <c:pt idx="11">
                  <c:v>35640</c:v>
                </c:pt>
                <c:pt idx="12">
                  <c:v>35649</c:v>
                </c:pt>
                <c:pt idx="13">
                  <c:v>35659</c:v>
                </c:pt>
                <c:pt idx="14">
                  <c:v>35672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D0FF-4AE1-8E66-84FBBFB40E12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Groupe SNCF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Sheet1!$T$2:$T$16</c:f>
              <c:numCache>
                <c:formatCode>General</c:formatCode>
                <c:ptCount val="15"/>
                <c:pt idx="0">
                  <c:v>417065</c:v>
                </c:pt>
                <c:pt idx="1">
                  <c:v>417175</c:v>
                </c:pt>
                <c:pt idx="2">
                  <c:v>417206</c:v>
                </c:pt>
                <c:pt idx="3">
                  <c:v>417452</c:v>
                </c:pt>
                <c:pt idx="4">
                  <c:v>417515</c:v>
                </c:pt>
                <c:pt idx="5">
                  <c:v>417626</c:v>
                </c:pt>
                <c:pt idx="6">
                  <c:v>417773</c:v>
                </c:pt>
                <c:pt idx="7">
                  <c:v>417930</c:v>
                </c:pt>
                <c:pt idx="8">
                  <c:v>418043</c:v>
                </c:pt>
                <c:pt idx="9">
                  <c:v>418237</c:v>
                </c:pt>
                <c:pt idx="10">
                  <c:v>418370</c:v>
                </c:pt>
                <c:pt idx="11">
                  <c:v>418460</c:v>
                </c:pt>
                <c:pt idx="12">
                  <c:v>418562</c:v>
                </c:pt>
                <c:pt idx="13">
                  <c:v>418665</c:v>
                </c:pt>
                <c:pt idx="14">
                  <c:v>418938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D0FF-4AE1-8E66-84FBBFB40E12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Michel &amp; Augustin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Sheet1!$U$2:$U$16</c:f>
              <c:numCache>
                <c:formatCode>General</c:formatCode>
                <c:ptCount val="15"/>
                <c:pt idx="0">
                  <c:v>104688</c:v>
                </c:pt>
                <c:pt idx="1">
                  <c:v>104704</c:v>
                </c:pt>
                <c:pt idx="2">
                  <c:v>104696</c:v>
                </c:pt>
                <c:pt idx="3">
                  <c:v>104712</c:v>
                </c:pt>
                <c:pt idx="4">
                  <c:v>104716</c:v>
                </c:pt>
                <c:pt idx="5">
                  <c:v>104721</c:v>
                </c:pt>
                <c:pt idx="6">
                  <c:v>104727</c:v>
                </c:pt>
                <c:pt idx="7">
                  <c:v>104734</c:v>
                </c:pt>
                <c:pt idx="8">
                  <c:v>104737</c:v>
                </c:pt>
                <c:pt idx="9">
                  <c:v>104755</c:v>
                </c:pt>
                <c:pt idx="10">
                  <c:v>104760</c:v>
                </c:pt>
                <c:pt idx="11">
                  <c:v>104762</c:v>
                </c:pt>
                <c:pt idx="12">
                  <c:v>104766</c:v>
                </c:pt>
                <c:pt idx="13">
                  <c:v>104774</c:v>
                </c:pt>
                <c:pt idx="14">
                  <c:v>104789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D0FF-4AE1-8E66-84FBBFB40E12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Decathlon France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Sheet1!$V$2:$V$16</c:f>
              <c:numCache>
                <c:formatCode>General</c:formatCode>
                <c:ptCount val="15"/>
                <c:pt idx="0">
                  <c:v>645245</c:v>
                </c:pt>
                <c:pt idx="1">
                  <c:v>645515</c:v>
                </c:pt>
                <c:pt idx="2">
                  <c:v>645586</c:v>
                </c:pt>
                <c:pt idx="3">
                  <c:v>646001</c:v>
                </c:pt>
                <c:pt idx="4">
                  <c:v>646173</c:v>
                </c:pt>
                <c:pt idx="5">
                  <c:v>646295</c:v>
                </c:pt>
                <c:pt idx="6">
                  <c:v>646483</c:v>
                </c:pt>
                <c:pt idx="7">
                  <c:v>646712</c:v>
                </c:pt>
                <c:pt idx="8">
                  <c:v>646890</c:v>
                </c:pt>
                <c:pt idx="9">
                  <c:v>647094</c:v>
                </c:pt>
                <c:pt idx="10">
                  <c:v>647275</c:v>
                </c:pt>
                <c:pt idx="11">
                  <c:v>647363</c:v>
                </c:pt>
                <c:pt idx="12">
                  <c:v>647461</c:v>
                </c:pt>
                <c:pt idx="13">
                  <c:v>647643</c:v>
                </c:pt>
                <c:pt idx="14">
                  <c:v>647789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D0FF-4AE1-8E66-84FBBFB40E12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GROUPE M6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Sheet1!$W$2:$W$16</c:f>
              <c:numCache>
                <c:formatCode>General</c:formatCode>
                <c:ptCount val="15"/>
                <c:pt idx="0">
                  <c:v>124932</c:v>
                </c:pt>
                <c:pt idx="1">
                  <c:v>124986</c:v>
                </c:pt>
                <c:pt idx="2">
                  <c:v>124984</c:v>
                </c:pt>
                <c:pt idx="3">
                  <c:v>125065</c:v>
                </c:pt>
                <c:pt idx="4">
                  <c:v>125097</c:v>
                </c:pt>
                <c:pt idx="5">
                  <c:v>125119</c:v>
                </c:pt>
                <c:pt idx="6">
                  <c:v>125165</c:v>
                </c:pt>
                <c:pt idx="7">
                  <c:v>125228</c:v>
                </c:pt>
                <c:pt idx="8">
                  <c:v>125267</c:v>
                </c:pt>
                <c:pt idx="9">
                  <c:v>125324</c:v>
                </c:pt>
                <c:pt idx="10">
                  <c:v>125371</c:v>
                </c:pt>
                <c:pt idx="11">
                  <c:v>125395</c:v>
                </c:pt>
                <c:pt idx="12">
                  <c:v>125414</c:v>
                </c:pt>
                <c:pt idx="13">
                  <c:v>125450</c:v>
                </c:pt>
                <c:pt idx="14">
                  <c:v>125491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D0FF-4AE1-8E66-84FBBFB40E12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Sopra Steria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Sheet1!$X$2:$X$16</c:f>
              <c:numCache>
                <c:formatCode>General</c:formatCode>
                <c:ptCount val="15"/>
                <c:pt idx="0">
                  <c:v>778500</c:v>
                </c:pt>
                <c:pt idx="1">
                  <c:v>779303</c:v>
                </c:pt>
                <c:pt idx="2">
                  <c:v>779652</c:v>
                </c:pt>
                <c:pt idx="3">
                  <c:v>780611</c:v>
                </c:pt>
                <c:pt idx="4">
                  <c:v>780910</c:v>
                </c:pt>
                <c:pt idx="5">
                  <c:v>781205</c:v>
                </c:pt>
                <c:pt idx="6">
                  <c:v>781710</c:v>
                </c:pt>
                <c:pt idx="7">
                  <c:v>782330</c:v>
                </c:pt>
                <c:pt idx="8">
                  <c:v>782952</c:v>
                </c:pt>
                <c:pt idx="9">
                  <c:v>783523</c:v>
                </c:pt>
                <c:pt idx="10">
                  <c:v>784016</c:v>
                </c:pt>
                <c:pt idx="11">
                  <c:v>784351</c:v>
                </c:pt>
                <c:pt idx="12">
                  <c:v>784634</c:v>
                </c:pt>
                <c:pt idx="13">
                  <c:v>785186</c:v>
                </c:pt>
                <c:pt idx="14">
                  <c:v>785760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D0FF-4AE1-8E66-84FBBFB40E12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Transavia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Sheet1!$Y$2:$Y$16</c:f>
              <c:numCache>
                <c:formatCode>General</c:formatCode>
                <c:ptCount val="15"/>
                <c:pt idx="0">
                  <c:v>126376</c:v>
                </c:pt>
                <c:pt idx="1">
                  <c:v>126437</c:v>
                </c:pt>
                <c:pt idx="2">
                  <c:v>126443</c:v>
                </c:pt>
                <c:pt idx="3">
                  <c:v>126511</c:v>
                </c:pt>
                <c:pt idx="4">
                  <c:v>126584</c:v>
                </c:pt>
                <c:pt idx="5">
                  <c:v>126626</c:v>
                </c:pt>
                <c:pt idx="6">
                  <c:v>126688</c:v>
                </c:pt>
                <c:pt idx="7">
                  <c:v>126759</c:v>
                </c:pt>
                <c:pt idx="8">
                  <c:v>126796</c:v>
                </c:pt>
                <c:pt idx="9">
                  <c:v>126866</c:v>
                </c:pt>
                <c:pt idx="10">
                  <c:v>126925</c:v>
                </c:pt>
                <c:pt idx="11">
                  <c:v>126965</c:v>
                </c:pt>
                <c:pt idx="12">
                  <c:v>127009</c:v>
                </c:pt>
                <c:pt idx="13">
                  <c:v>127040</c:v>
                </c:pt>
                <c:pt idx="14">
                  <c:v>127110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D0FF-4AE1-8E66-84FBBFB40E12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Matmut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Sheet1!$Z$2:$Z$16</c:f>
              <c:numCache>
                <c:formatCode>General</c:formatCode>
                <c:ptCount val="15"/>
                <c:pt idx="0">
                  <c:v>73898</c:v>
                </c:pt>
                <c:pt idx="1">
                  <c:v>73931</c:v>
                </c:pt>
                <c:pt idx="2">
                  <c:v>73916</c:v>
                </c:pt>
                <c:pt idx="3">
                  <c:v>73961</c:v>
                </c:pt>
                <c:pt idx="4">
                  <c:v>73975</c:v>
                </c:pt>
                <c:pt idx="5">
                  <c:v>73981</c:v>
                </c:pt>
                <c:pt idx="6">
                  <c:v>74000</c:v>
                </c:pt>
                <c:pt idx="7">
                  <c:v>74014</c:v>
                </c:pt>
                <c:pt idx="8">
                  <c:v>74037</c:v>
                </c:pt>
                <c:pt idx="9">
                  <c:v>74057</c:v>
                </c:pt>
                <c:pt idx="10">
                  <c:v>74082</c:v>
                </c:pt>
                <c:pt idx="11">
                  <c:v>74088</c:v>
                </c:pt>
                <c:pt idx="12">
                  <c:v>74108</c:v>
                </c:pt>
                <c:pt idx="13">
                  <c:v>74126</c:v>
                </c:pt>
                <c:pt idx="14">
                  <c:v>74146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D0FF-4AE1-8E66-84FBBFB40E12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Lombard Odier Group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Sheet1!$AA$2:$AA$16</c:f>
              <c:numCache>
                <c:formatCode>General</c:formatCode>
                <c:ptCount val="15"/>
                <c:pt idx="0">
                  <c:v>217458</c:v>
                </c:pt>
                <c:pt idx="1">
                  <c:v>217528</c:v>
                </c:pt>
                <c:pt idx="2">
                  <c:v>217552</c:v>
                </c:pt>
                <c:pt idx="3">
                  <c:v>217685</c:v>
                </c:pt>
                <c:pt idx="4">
                  <c:v>217739</c:v>
                </c:pt>
                <c:pt idx="5">
                  <c:v>217795</c:v>
                </c:pt>
                <c:pt idx="6">
                  <c:v>217876</c:v>
                </c:pt>
                <c:pt idx="7">
                  <c:v>217998</c:v>
                </c:pt>
                <c:pt idx="8">
                  <c:v>218176</c:v>
                </c:pt>
                <c:pt idx="9">
                  <c:v>218311</c:v>
                </c:pt>
                <c:pt idx="10">
                  <c:v>218419</c:v>
                </c:pt>
                <c:pt idx="11">
                  <c:v>218476</c:v>
                </c:pt>
                <c:pt idx="12">
                  <c:v>218526</c:v>
                </c:pt>
                <c:pt idx="13">
                  <c:v>218657</c:v>
                </c:pt>
                <c:pt idx="14">
                  <c:v>218799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D0FF-4AE1-8E66-84FBBFB40E12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KIABI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Sheet1!$AB$2:$AB$16</c:f>
              <c:numCache>
                <c:formatCode>General</c:formatCode>
                <c:ptCount val="15"/>
                <c:pt idx="0">
                  <c:v>153330</c:v>
                </c:pt>
                <c:pt idx="1">
                  <c:v>153426</c:v>
                </c:pt>
                <c:pt idx="2">
                  <c:v>153450</c:v>
                </c:pt>
                <c:pt idx="3">
                  <c:v>153566</c:v>
                </c:pt>
                <c:pt idx="4">
                  <c:v>153599</c:v>
                </c:pt>
                <c:pt idx="5">
                  <c:v>153636</c:v>
                </c:pt>
                <c:pt idx="6">
                  <c:v>153704</c:v>
                </c:pt>
                <c:pt idx="7">
                  <c:v>153776</c:v>
                </c:pt>
                <c:pt idx="8">
                  <c:v>153826</c:v>
                </c:pt>
                <c:pt idx="9">
                  <c:v>153897</c:v>
                </c:pt>
                <c:pt idx="10">
                  <c:v>153975</c:v>
                </c:pt>
                <c:pt idx="11">
                  <c:v>154002</c:v>
                </c:pt>
                <c:pt idx="12">
                  <c:v>154042</c:v>
                </c:pt>
                <c:pt idx="13">
                  <c:v>154118</c:v>
                </c:pt>
                <c:pt idx="14">
                  <c:v>154182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D0FF-4AE1-8E66-84FBBFB40E12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Harmonie Mutuelle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Sheet1!$AC$2:$AC$16</c:f>
              <c:numCache>
                <c:formatCode>General</c:formatCode>
                <c:ptCount val="15"/>
                <c:pt idx="0">
                  <c:v>64732</c:v>
                </c:pt>
                <c:pt idx="1">
                  <c:v>64770</c:v>
                </c:pt>
                <c:pt idx="2">
                  <c:v>64786</c:v>
                </c:pt>
                <c:pt idx="3">
                  <c:v>64845</c:v>
                </c:pt>
                <c:pt idx="4">
                  <c:v>64863</c:v>
                </c:pt>
                <c:pt idx="5">
                  <c:v>64886</c:v>
                </c:pt>
                <c:pt idx="6">
                  <c:v>64911</c:v>
                </c:pt>
                <c:pt idx="7">
                  <c:v>64961</c:v>
                </c:pt>
                <c:pt idx="8">
                  <c:v>65002</c:v>
                </c:pt>
                <c:pt idx="9">
                  <c:v>65038</c:v>
                </c:pt>
                <c:pt idx="10">
                  <c:v>65068</c:v>
                </c:pt>
                <c:pt idx="11">
                  <c:v>65081</c:v>
                </c:pt>
                <c:pt idx="12">
                  <c:v>65094</c:v>
                </c:pt>
                <c:pt idx="13">
                  <c:v>65122</c:v>
                </c:pt>
                <c:pt idx="14">
                  <c:v>65178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D0FF-4AE1-8E66-84FBBFB40E12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FRANCE 24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Sheet1!$AD$2:$AD$16</c:f>
              <c:numCache>
                <c:formatCode>General</c:formatCode>
                <c:ptCount val="15"/>
                <c:pt idx="0">
                  <c:v>91122</c:v>
                </c:pt>
                <c:pt idx="1">
                  <c:v>91151</c:v>
                </c:pt>
                <c:pt idx="2">
                  <c:v>91156</c:v>
                </c:pt>
                <c:pt idx="3">
                  <c:v>91202</c:v>
                </c:pt>
                <c:pt idx="4">
                  <c:v>91216</c:v>
                </c:pt>
                <c:pt idx="5">
                  <c:v>91228</c:v>
                </c:pt>
                <c:pt idx="6">
                  <c:v>91241</c:v>
                </c:pt>
                <c:pt idx="7">
                  <c:v>91277</c:v>
                </c:pt>
                <c:pt idx="8">
                  <c:v>91308</c:v>
                </c:pt>
                <c:pt idx="9">
                  <c:v>91332</c:v>
                </c:pt>
                <c:pt idx="10">
                  <c:v>91358</c:v>
                </c:pt>
                <c:pt idx="11">
                  <c:v>91375</c:v>
                </c:pt>
                <c:pt idx="12">
                  <c:v>91387</c:v>
                </c:pt>
                <c:pt idx="13">
                  <c:v>91427</c:v>
                </c:pt>
                <c:pt idx="14">
                  <c:v>91449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D0FF-4AE1-8E66-84FBBFB40E12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Optic 2000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Sheet1!$AE$2:$AE$16</c:f>
              <c:numCache>
                <c:formatCode>General</c:formatCode>
                <c:ptCount val="15"/>
                <c:pt idx="0">
                  <c:v>14327</c:v>
                </c:pt>
                <c:pt idx="1">
                  <c:v>14340</c:v>
                </c:pt>
                <c:pt idx="2">
                  <c:v>14341</c:v>
                </c:pt>
                <c:pt idx="3">
                  <c:v>14349</c:v>
                </c:pt>
                <c:pt idx="4">
                  <c:v>14353</c:v>
                </c:pt>
                <c:pt idx="5">
                  <c:v>14359</c:v>
                </c:pt>
                <c:pt idx="6">
                  <c:v>14364</c:v>
                </c:pt>
                <c:pt idx="7">
                  <c:v>14377</c:v>
                </c:pt>
                <c:pt idx="8">
                  <c:v>14390</c:v>
                </c:pt>
                <c:pt idx="9">
                  <c:v>14403</c:v>
                </c:pt>
                <c:pt idx="10">
                  <c:v>14417</c:v>
                </c:pt>
                <c:pt idx="11">
                  <c:v>14422</c:v>
                </c:pt>
                <c:pt idx="12">
                  <c:v>14426</c:v>
                </c:pt>
                <c:pt idx="13">
                  <c:v>14432</c:v>
                </c:pt>
                <c:pt idx="14">
                  <c:v>14440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D0FF-4AE1-8E66-84FBBFB40E12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Wejam Social France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Sheet1!$AF$2:$AF$16</c:f>
              <c:numCache>
                <c:formatCode>General</c:formatCode>
                <c:ptCount val="15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D0FF-4AE1-8E66-84FBBFB40E12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OKTEO 🤖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Sheet1!$AG$2:$AG$16</c:f>
              <c:numCache>
                <c:formatCode>General</c:formatCode>
                <c:ptCount val="15"/>
                <c:pt idx="0">
                  <c:v>3234</c:v>
                </c:pt>
                <c:pt idx="1">
                  <c:v>3237</c:v>
                </c:pt>
                <c:pt idx="2">
                  <c:v>3240</c:v>
                </c:pt>
                <c:pt idx="3">
                  <c:v>3246</c:v>
                </c:pt>
                <c:pt idx="4">
                  <c:v>3249</c:v>
                </c:pt>
                <c:pt idx="5">
                  <c:v>3248</c:v>
                </c:pt>
                <c:pt idx="6">
                  <c:v>3249</c:v>
                </c:pt>
                <c:pt idx="7">
                  <c:v>3251</c:v>
                </c:pt>
                <c:pt idx="8">
                  <c:v>3257</c:v>
                </c:pt>
                <c:pt idx="9">
                  <c:v>3261</c:v>
                </c:pt>
                <c:pt idx="10">
                  <c:v>3266</c:v>
                </c:pt>
                <c:pt idx="11">
                  <c:v>3267</c:v>
                </c:pt>
                <c:pt idx="12">
                  <c:v>3267</c:v>
                </c:pt>
                <c:pt idx="13">
                  <c:v>3280</c:v>
                </c:pt>
                <c:pt idx="14">
                  <c:v>3287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D0FF-4AE1-8E66-84FBBFB40E12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E.Leclerc énergies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Sheet1!$AH$2:$AH$16</c:f>
              <c:numCache>
                <c:formatCode>General</c:formatCode>
                <c:ptCount val="15"/>
                <c:pt idx="0">
                  <c:v>2092</c:v>
                </c:pt>
                <c:pt idx="1">
                  <c:v>2092</c:v>
                </c:pt>
                <c:pt idx="2">
                  <c:v>2111</c:v>
                </c:pt>
                <c:pt idx="3">
                  <c:v>2146</c:v>
                </c:pt>
                <c:pt idx="4">
                  <c:v>2150</c:v>
                </c:pt>
                <c:pt idx="5">
                  <c:v>2152</c:v>
                </c:pt>
                <c:pt idx="6">
                  <c:v>2156</c:v>
                </c:pt>
                <c:pt idx="7">
                  <c:v>2163</c:v>
                </c:pt>
                <c:pt idx="8">
                  <c:v>2206</c:v>
                </c:pt>
                <c:pt idx="9">
                  <c:v>2247</c:v>
                </c:pt>
                <c:pt idx="10">
                  <c:v>2262</c:v>
                </c:pt>
                <c:pt idx="11">
                  <c:v>2309</c:v>
                </c:pt>
                <c:pt idx="12">
                  <c:v>2338</c:v>
                </c:pt>
                <c:pt idx="13">
                  <c:v>2371</c:v>
                </c:pt>
                <c:pt idx="14">
                  <c:v>2413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D0FF-4AE1-8E66-84FBBFB40E12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Roole</c:v>
                </c:pt>
              </c:strCache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Sheet1!$AI$2:$AI$16</c:f>
              <c:numCache>
                <c:formatCode>General</c:formatCode>
                <c:ptCount val="15"/>
                <c:pt idx="0">
                  <c:v>10211</c:v>
                </c:pt>
                <c:pt idx="1">
                  <c:v>10218</c:v>
                </c:pt>
                <c:pt idx="2">
                  <c:v>10227</c:v>
                </c:pt>
                <c:pt idx="3">
                  <c:v>10248</c:v>
                </c:pt>
                <c:pt idx="4">
                  <c:v>10251</c:v>
                </c:pt>
                <c:pt idx="5">
                  <c:v>10251</c:v>
                </c:pt>
                <c:pt idx="6">
                  <c:v>10251</c:v>
                </c:pt>
                <c:pt idx="7">
                  <c:v>10256</c:v>
                </c:pt>
                <c:pt idx="8">
                  <c:v>10261</c:v>
                </c:pt>
                <c:pt idx="9">
                  <c:v>10276</c:v>
                </c:pt>
                <c:pt idx="10">
                  <c:v>10297</c:v>
                </c:pt>
                <c:pt idx="11">
                  <c:v>10301</c:v>
                </c:pt>
                <c:pt idx="12">
                  <c:v>10304</c:v>
                </c:pt>
                <c:pt idx="13">
                  <c:v>10313</c:v>
                </c:pt>
                <c:pt idx="14">
                  <c:v>10330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D0FF-4AE1-8E66-84FBBFB40E12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NRF 2025: Retail's Big Show Europe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Sheet1!$AJ$2:$AJ$16</c:f>
              <c:numCache>
                <c:formatCode>General</c:formatCode>
                <c:ptCount val="15"/>
                <c:pt idx="0">
                  <c:v>10309</c:v>
                </c:pt>
                <c:pt idx="1">
                  <c:v>10310</c:v>
                </c:pt>
                <c:pt idx="2">
                  <c:v>10313</c:v>
                </c:pt>
                <c:pt idx="3">
                  <c:v>10317</c:v>
                </c:pt>
                <c:pt idx="4">
                  <c:v>10317</c:v>
                </c:pt>
                <c:pt idx="5">
                  <c:v>10316</c:v>
                </c:pt>
                <c:pt idx="6">
                  <c:v>10317</c:v>
                </c:pt>
                <c:pt idx="7">
                  <c:v>10318</c:v>
                </c:pt>
                <c:pt idx="8">
                  <c:v>10317</c:v>
                </c:pt>
                <c:pt idx="9">
                  <c:v>10319</c:v>
                </c:pt>
                <c:pt idx="10">
                  <c:v>10318</c:v>
                </c:pt>
                <c:pt idx="11">
                  <c:v>10319</c:v>
                </c:pt>
                <c:pt idx="12">
                  <c:v>10320</c:v>
                </c:pt>
                <c:pt idx="13">
                  <c:v>10321</c:v>
                </c:pt>
                <c:pt idx="14">
                  <c:v>10321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D0FF-4AE1-8E66-84FBBFB40E12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Promocash France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Sheet1!$AK$2:$AK$16</c:f>
              <c:numCache>
                <c:formatCode>General</c:formatCode>
                <c:ptCount val="15"/>
                <c:pt idx="0">
                  <c:v>10713</c:v>
                </c:pt>
                <c:pt idx="1">
                  <c:v>10718</c:v>
                </c:pt>
                <c:pt idx="2">
                  <c:v>10727</c:v>
                </c:pt>
                <c:pt idx="3">
                  <c:v>10748</c:v>
                </c:pt>
                <c:pt idx="4">
                  <c:v>10754</c:v>
                </c:pt>
                <c:pt idx="5">
                  <c:v>10761</c:v>
                </c:pt>
                <c:pt idx="6">
                  <c:v>10765</c:v>
                </c:pt>
                <c:pt idx="7">
                  <c:v>10773</c:v>
                </c:pt>
                <c:pt idx="8">
                  <c:v>10782</c:v>
                </c:pt>
                <c:pt idx="9">
                  <c:v>10799</c:v>
                </c:pt>
                <c:pt idx="10">
                  <c:v>10805</c:v>
                </c:pt>
                <c:pt idx="11">
                  <c:v>10808</c:v>
                </c:pt>
                <c:pt idx="12">
                  <c:v>10813</c:v>
                </c:pt>
                <c:pt idx="13">
                  <c:v>10818</c:v>
                </c:pt>
                <c:pt idx="14">
                  <c:v>10826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3-D0FF-4AE1-8E66-84FBBFB40E12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PROMOCASH FREJUS ( Puget sur Argens)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Sheet1!$AL$2:$AL$16</c:f>
              <c:numCache>
                <c:formatCode>General</c:formatCode>
                <c:ptCount val="15"/>
                <c:pt idx="0">
                  <c:v>257</c:v>
                </c:pt>
                <c:pt idx="1">
                  <c:v>257</c:v>
                </c:pt>
                <c:pt idx="2">
                  <c:v>257</c:v>
                </c:pt>
                <c:pt idx="3">
                  <c:v>258</c:v>
                </c:pt>
                <c:pt idx="4">
                  <c:v>258</c:v>
                </c:pt>
                <c:pt idx="5">
                  <c:v>258</c:v>
                </c:pt>
                <c:pt idx="6">
                  <c:v>258</c:v>
                </c:pt>
                <c:pt idx="7">
                  <c:v>258</c:v>
                </c:pt>
                <c:pt idx="8">
                  <c:v>258</c:v>
                </c:pt>
                <c:pt idx="9">
                  <c:v>258</c:v>
                </c:pt>
                <c:pt idx="10">
                  <c:v>259</c:v>
                </c:pt>
                <c:pt idx="11">
                  <c:v>259</c:v>
                </c:pt>
                <c:pt idx="12">
                  <c:v>259</c:v>
                </c:pt>
                <c:pt idx="13">
                  <c:v>259</c:v>
                </c:pt>
                <c:pt idx="14">
                  <c:v>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D0FF-4AE1-8E66-84FBBFB40E12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Promocash Nantes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Sheet1!$AM$2:$AM$16</c:f>
              <c:numCache>
                <c:formatCode>General</c:formatCode>
                <c:ptCount val="15"/>
                <c:pt idx="0">
                  <c:v>188</c:v>
                </c:pt>
                <c:pt idx="1">
                  <c:v>188</c:v>
                </c:pt>
                <c:pt idx="2">
                  <c:v>188</c:v>
                </c:pt>
                <c:pt idx="3">
                  <c:v>188</c:v>
                </c:pt>
                <c:pt idx="4">
                  <c:v>188</c:v>
                </c:pt>
                <c:pt idx="5">
                  <c:v>188</c:v>
                </c:pt>
                <c:pt idx="6">
                  <c:v>187</c:v>
                </c:pt>
                <c:pt idx="7">
                  <c:v>187</c:v>
                </c:pt>
                <c:pt idx="8">
                  <c:v>187</c:v>
                </c:pt>
                <c:pt idx="9">
                  <c:v>187</c:v>
                </c:pt>
                <c:pt idx="10">
                  <c:v>187</c:v>
                </c:pt>
                <c:pt idx="11">
                  <c:v>187</c:v>
                </c:pt>
                <c:pt idx="12">
                  <c:v>187</c:v>
                </c:pt>
                <c:pt idx="13">
                  <c:v>187</c:v>
                </c:pt>
                <c:pt idx="14">
                  <c:v>187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5-D0FF-4AE1-8E66-84FBBFB40E12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Promocash Bastia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Sheet1!$AN$2:$AN$16</c:f>
              <c:numCache>
                <c:formatCode>General</c:formatCode>
                <c:ptCount val="15"/>
                <c:pt idx="0">
                  <c:v>190</c:v>
                </c:pt>
                <c:pt idx="1">
                  <c:v>190</c:v>
                </c:pt>
                <c:pt idx="2">
                  <c:v>190</c:v>
                </c:pt>
                <c:pt idx="3">
                  <c:v>190</c:v>
                </c:pt>
                <c:pt idx="4">
                  <c:v>190</c:v>
                </c:pt>
                <c:pt idx="5">
                  <c:v>190</c:v>
                </c:pt>
                <c:pt idx="6">
                  <c:v>190</c:v>
                </c:pt>
                <c:pt idx="7">
                  <c:v>190</c:v>
                </c:pt>
                <c:pt idx="8">
                  <c:v>190</c:v>
                </c:pt>
                <c:pt idx="9">
                  <c:v>190</c:v>
                </c:pt>
                <c:pt idx="10">
                  <c:v>190</c:v>
                </c:pt>
                <c:pt idx="11">
                  <c:v>190</c:v>
                </c:pt>
                <c:pt idx="12">
                  <c:v>190</c:v>
                </c:pt>
                <c:pt idx="13">
                  <c:v>190</c:v>
                </c:pt>
                <c:pt idx="14">
                  <c:v>190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D0FF-4AE1-8E66-84FBBFB40E12}"/>
            </c:ext>
          </c:extLst>
        </c:ser>
        <c:ser>
          <c:idx val="39"/>
          <c:order val="39"/>
          <c:tx>
            <c:strRef>
              <c:f>Sheet1!$AO$1</c:f>
              <c:strCache>
                <c:ptCount val="1"/>
                <c:pt idx="0">
                  <c:v>Air Liquide Engineering &amp; Construction</c:v>
                </c:pt>
              </c:strCache>
            </c:strRef>
          </c:tx>
          <c:spPr>
            <a:ln w="28575" cap="rnd">
              <a:solidFill>
                <a:schemeClr val="accent4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Sheet1!$AO$2:$AO$16</c:f>
              <c:numCache>
                <c:formatCode>General</c:formatCode>
                <c:ptCount val="15"/>
                <c:pt idx="0">
                  <c:v>37926</c:v>
                </c:pt>
                <c:pt idx="1">
                  <c:v>37937</c:v>
                </c:pt>
                <c:pt idx="2">
                  <c:v>37934</c:v>
                </c:pt>
                <c:pt idx="3">
                  <c:v>37955</c:v>
                </c:pt>
                <c:pt idx="4">
                  <c:v>37964</c:v>
                </c:pt>
                <c:pt idx="5">
                  <c:v>37977</c:v>
                </c:pt>
                <c:pt idx="6">
                  <c:v>37990</c:v>
                </c:pt>
                <c:pt idx="7">
                  <c:v>38000</c:v>
                </c:pt>
                <c:pt idx="8">
                  <c:v>38030</c:v>
                </c:pt>
                <c:pt idx="9">
                  <c:v>38048</c:v>
                </c:pt>
                <c:pt idx="10">
                  <c:v>38067</c:v>
                </c:pt>
                <c:pt idx="11">
                  <c:v>38085</c:v>
                </c:pt>
                <c:pt idx="12">
                  <c:v>38090</c:v>
                </c:pt>
                <c:pt idx="13">
                  <c:v>38103</c:v>
                </c:pt>
                <c:pt idx="14">
                  <c:v>38161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7-D0FF-4AE1-8E66-84FBBFB40E12}"/>
            </c:ext>
          </c:extLst>
        </c:ser>
        <c:ser>
          <c:idx val="40"/>
          <c:order val="40"/>
          <c:tx>
            <c:strRef>
              <c:f>Sheet1!$AP$1</c:f>
              <c:strCache>
                <c:ptCount val="1"/>
                <c:pt idx="0">
                  <c:v>Air Liquide Healthcare</c:v>
                </c:pt>
              </c:strCache>
            </c:strRef>
          </c:tx>
          <c:spPr>
            <a:ln w="28575" cap="rnd">
              <a:solidFill>
                <a:schemeClr val="accent5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Sheet1!$AP$2:$AP$16</c:f>
              <c:numCache>
                <c:formatCode>General</c:formatCode>
                <c:ptCount val="15"/>
                <c:pt idx="0">
                  <c:v>16120</c:v>
                </c:pt>
                <c:pt idx="1">
                  <c:v>16175</c:v>
                </c:pt>
                <c:pt idx="2">
                  <c:v>16206</c:v>
                </c:pt>
                <c:pt idx="3">
                  <c:v>16231</c:v>
                </c:pt>
                <c:pt idx="4">
                  <c:v>16250</c:v>
                </c:pt>
                <c:pt idx="5">
                  <c:v>16271</c:v>
                </c:pt>
                <c:pt idx="6">
                  <c:v>16297</c:v>
                </c:pt>
                <c:pt idx="7">
                  <c:v>16344</c:v>
                </c:pt>
                <c:pt idx="8">
                  <c:v>16390</c:v>
                </c:pt>
                <c:pt idx="9">
                  <c:v>16429</c:v>
                </c:pt>
                <c:pt idx="10">
                  <c:v>16475</c:v>
                </c:pt>
                <c:pt idx="11">
                  <c:v>16498</c:v>
                </c:pt>
                <c:pt idx="12">
                  <c:v>16506</c:v>
                </c:pt>
                <c:pt idx="13">
                  <c:v>16546</c:v>
                </c:pt>
                <c:pt idx="14">
                  <c:v>16599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8-D0FF-4AE1-8E66-84FBBFB40E12}"/>
            </c:ext>
          </c:extLst>
        </c:ser>
        <c:ser>
          <c:idx val="41"/>
          <c:order val="41"/>
          <c:tx>
            <c:strRef>
              <c:f>Sheet1!$AQ$1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6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Sheet1!$AQ$2:$AQ$16</c:f>
              <c:numCache>
                <c:formatCode>General</c:formatCode>
                <c:ptCount val="15"/>
                <c:pt idx="0">
                  <c:v>26476</c:v>
                </c:pt>
                <c:pt idx="1">
                  <c:v>26482</c:v>
                </c:pt>
                <c:pt idx="2">
                  <c:v>26476</c:v>
                </c:pt>
                <c:pt idx="3">
                  <c:v>26501</c:v>
                </c:pt>
                <c:pt idx="4">
                  <c:v>26501</c:v>
                </c:pt>
                <c:pt idx="5">
                  <c:v>26500</c:v>
                </c:pt>
                <c:pt idx="6">
                  <c:v>26512</c:v>
                </c:pt>
                <c:pt idx="7">
                  <c:v>26522</c:v>
                </c:pt>
                <c:pt idx="8">
                  <c:v>26527</c:v>
                </c:pt>
                <c:pt idx="9">
                  <c:v>26543</c:v>
                </c:pt>
                <c:pt idx="10">
                  <c:v>26549</c:v>
                </c:pt>
                <c:pt idx="11">
                  <c:v>26564</c:v>
                </c:pt>
                <c:pt idx="12">
                  <c:v>26572</c:v>
                </c:pt>
                <c:pt idx="13">
                  <c:v>26588</c:v>
                </c:pt>
                <c:pt idx="14">
                  <c:v>26596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9-D0FF-4AE1-8E66-84FBBFB40E12}"/>
            </c:ext>
          </c:extLst>
        </c:ser>
        <c:ser>
          <c:idx val="42"/>
          <c:order val="42"/>
          <c:tx>
            <c:strRef>
              <c:f>Sheet1!$AR$1</c:f>
              <c:strCache>
                <c:ptCount val="1"/>
                <c:pt idx="0">
                  <c:v>BFMTV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Sheet1!$AR$2:$AR$16</c:f>
              <c:numCache>
                <c:formatCode>General</c:formatCode>
                <c:ptCount val="15"/>
                <c:pt idx="0">
                  <c:v>42868</c:v>
                </c:pt>
                <c:pt idx="1">
                  <c:v>42874</c:v>
                </c:pt>
                <c:pt idx="2">
                  <c:v>42868</c:v>
                </c:pt>
                <c:pt idx="3">
                  <c:v>42902</c:v>
                </c:pt>
                <c:pt idx="4">
                  <c:v>42903</c:v>
                </c:pt>
                <c:pt idx="5">
                  <c:v>42902</c:v>
                </c:pt>
                <c:pt idx="6">
                  <c:v>42907</c:v>
                </c:pt>
                <c:pt idx="7">
                  <c:v>42919</c:v>
                </c:pt>
                <c:pt idx="8">
                  <c:v>42919</c:v>
                </c:pt>
                <c:pt idx="9">
                  <c:v>42928</c:v>
                </c:pt>
                <c:pt idx="10">
                  <c:v>42939</c:v>
                </c:pt>
                <c:pt idx="11">
                  <c:v>42946</c:v>
                </c:pt>
                <c:pt idx="12">
                  <c:v>42953</c:v>
                </c:pt>
                <c:pt idx="13">
                  <c:v>42964</c:v>
                </c:pt>
                <c:pt idx="14">
                  <c:v>42974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A-D0FF-4AE1-8E66-84FBBFB40E12}"/>
            </c:ext>
          </c:extLst>
        </c:ser>
        <c:ser>
          <c:idx val="43"/>
          <c:order val="43"/>
          <c:tx>
            <c:strRef>
              <c:f>Sheet1!$AS$1</c:f>
              <c:strCache>
                <c:ptCount val="1"/>
                <c:pt idx="0">
                  <c:v>AS 24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Sheet1!$AS$2:$AS$16</c:f>
              <c:numCache>
                <c:formatCode>General</c:formatCode>
                <c:ptCount val="15"/>
                <c:pt idx="0">
                  <c:v>9242</c:v>
                </c:pt>
                <c:pt idx="1">
                  <c:v>9248</c:v>
                </c:pt>
                <c:pt idx="2">
                  <c:v>9249</c:v>
                </c:pt>
                <c:pt idx="3">
                  <c:v>9250</c:v>
                </c:pt>
                <c:pt idx="4">
                  <c:v>9254</c:v>
                </c:pt>
                <c:pt idx="5">
                  <c:v>9258</c:v>
                </c:pt>
                <c:pt idx="6">
                  <c:v>9261</c:v>
                </c:pt>
                <c:pt idx="7">
                  <c:v>9261</c:v>
                </c:pt>
                <c:pt idx="8">
                  <c:v>9266</c:v>
                </c:pt>
                <c:pt idx="9">
                  <c:v>9269</c:v>
                </c:pt>
                <c:pt idx="10">
                  <c:v>9270</c:v>
                </c:pt>
                <c:pt idx="11">
                  <c:v>9276</c:v>
                </c:pt>
                <c:pt idx="12">
                  <c:v>9277</c:v>
                </c:pt>
                <c:pt idx="13">
                  <c:v>9278</c:v>
                </c:pt>
                <c:pt idx="14">
                  <c:v>9288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B-D0FF-4AE1-8E66-84FBBFB40E12}"/>
            </c:ext>
          </c:extLst>
        </c:ser>
        <c:ser>
          <c:idx val="44"/>
          <c:order val="44"/>
          <c:tx>
            <c:strRef>
              <c:f>Sheet1!$AT$1</c:f>
              <c:strCache>
                <c:ptCount val="1"/>
                <c:pt idx="0">
                  <c:v>Walden Group (ex EHDH)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Sheet1!$AT$2:$AT$16</c:f>
              <c:numCache>
                <c:formatCode>General</c:formatCode>
                <c:ptCount val="15"/>
                <c:pt idx="0">
                  <c:v>9481</c:v>
                </c:pt>
                <c:pt idx="1">
                  <c:v>9480</c:v>
                </c:pt>
                <c:pt idx="2">
                  <c:v>9481</c:v>
                </c:pt>
                <c:pt idx="3">
                  <c:v>9486</c:v>
                </c:pt>
                <c:pt idx="4">
                  <c:v>9490</c:v>
                </c:pt>
                <c:pt idx="5">
                  <c:v>9489</c:v>
                </c:pt>
                <c:pt idx="6">
                  <c:v>9494</c:v>
                </c:pt>
                <c:pt idx="7">
                  <c:v>9498</c:v>
                </c:pt>
                <c:pt idx="8">
                  <c:v>9497</c:v>
                </c:pt>
                <c:pt idx="9">
                  <c:v>9501</c:v>
                </c:pt>
                <c:pt idx="10">
                  <c:v>9505</c:v>
                </c:pt>
                <c:pt idx="11">
                  <c:v>9505</c:v>
                </c:pt>
                <c:pt idx="12">
                  <c:v>9505</c:v>
                </c:pt>
                <c:pt idx="13">
                  <c:v>9509</c:v>
                </c:pt>
                <c:pt idx="14">
                  <c:v>9513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C-D0FF-4AE1-8E66-84FBBFB40E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8153152"/>
        <c:axId val="488153480"/>
      </c:lineChart>
      <c:dateAx>
        <c:axId val="488153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153480"/>
        <c:crosses val="autoZero"/>
        <c:auto val="1"/>
        <c:lblOffset val="100"/>
        <c:baseTimeUnit val="days"/>
      </c:dateAx>
      <c:valAx>
        <c:axId val="488153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153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L'Oréal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2842</c:v>
                </c:pt>
                <c:pt idx="1">
                  <c:v>2565</c:v>
                </c:pt>
                <c:pt idx="2">
                  <c:v>1388</c:v>
                </c:pt>
                <c:pt idx="3">
                  <c:v>3413</c:v>
                </c:pt>
                <c:pt idx="4">
                  <c:v>1503</c:v>
                </c:pt>
                <c:pt idx="5">
                  <c:v>1521</c:v>
                </c:pt>
                <c:pt idx="6">
                  <c:v>2099</c:v>
                </c:pt>
                <c:pt idx="7">
                  <c:v>3355</c:v>
                </c:pt>
                <c:pt idx="8">
                  <c:v>2163</c:v>
                </c:pt>
                <c:pt idx="9">
                  <c:v>3588</c:v>
                </c:pt>
                <c:pt idx="10">
                  <c:v>2530</c:v>
                </c:pt>
                <c:pt idx="11">
                  <c:v>1989</c:v>
                </c:pt>
                <c:pt idx="12">
                  <c:v>1644</c:v>
                </c:pt>
                <c:pt idx="13">
                  <c:v>1341</c:v>
                </c:pt>
                <c:pt idx="14">
                  <c:v>3572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FF-4BC4-A601-89B791497F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Air Liquide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446</c:v>
                </c:pt>
                <c:pt idx="1">
                  <c:v>419</c:v>
                </c:pt>
                <c:pt idx="2">
                  <c:v>178</c:v>
                </c:pt>
                <c:pt idx="3">
                  <c:v>694</c:v>
                </c:pt>
                <c:pt idx="4">
                  <c:v>255</c:v>
                </c:pt>
                <c:pt idx="5">
                  <c:v>251</c:v>
                </c:pt>
                <c:pt idx="6">
                  <c:v>299</c:v>
                </c:pt>
                <c:pt idx="7">
                  <c:v>434</c:v>
                </c:pt>
                <c:pt idx="8">
                  <c:v>442</c:v>
                </c:pt>
                <c:pt idx="9">
                  <c:v>519</c:v>
                </c:pt>
                <c:pt idx="10">
                  <c:v>479</c:v>
                </c:pt>
                <c:pt idx="11">
                  <c:v>247</c:v>
                </c:pt>
                <c:pt idx="12">
                  <c:v>230</c:v>
                </c:pt>
                <c:pt idx="13">
                  <c:v>441</c:v>
                </c:pt>
                <c:pt idx="14">
                  <c:v>508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FF-4BC4-A601-89B791497F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Société Générale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367</c:v>
                </c:pt>
                <c:pt idx="1">
                  <c:v>310</c:v>
                </c:pt>
                <c:pt idx="2">
                  <c:v>-175</c:v>
                </c:pt>
                <c:pt idx="3">
                  <c:v>797</c:v>
                </c:pt>
                <c:pt idx="4">
                  <c:v>281</c:v>
                </c:pt>
                <c:pt idx="5">
                  <c:v>221</c:v>
                </c:pt>
                <c:pt idx="6">
                  <c:v>270</c:v>
                </c:pt>
                <c:pt idx="7">
                  <c:v>435</c:v>
                </c:pt>
                <c:pt idx="8">
                  <c:v>265</c:v>
                </c:pt>
                <c:pt idx="9">
                  <c:v>644</c:v>
                </c:pt>
                <c:pt idx="10">
                  <c:v>353</c:v>
                </c:pt>
                <c:pt idx="11">
                  <c:v>242</c:v>
                </c:pt>
                <c:pt idx="12">
                  <c:v>185</c:v>
                </c:pt>
                <c:pt idx="13">
                  <c:v>221</c:v>
                </c:pt>
                <c:pt idx="14">
                  <c:v>500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8FF-4BC4-A601-89B791497F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IKEA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1114</c:v>
                </c:pt>
                <c:pt idx="1">
                  <c:v>1062</c:v>
                </c:pt>
                <c:pt idx="2">
                  <c:v>700</c:v>
                </c:pt>
                <c:pt idx="3">
                  <c:v>1403</c:v>
                </c:pt>
                <c:pt idx="4">
                  <c:v>650</c:v>
                </c:pt>
                <c:pt idx="5">
                  <c:v>583</c:v>
                </c:pt>
                <c:pt idx="6">
                  <c:v>1027</c:v>
                </c:pt>
                <c:pt idx="7">
                  <c:v>1127</c:v>
                </c:pt>
                <c:pt idx="8">
                  <c:v>1109</c:v>
                </c:pt>
                <c:pt idx="9">
                  <c:v>1053</c:v>
                </c:pt>
                <c:pt idx="10">
                  <c:v>963</c:v>
                </c:pt>
                <c:pt idx="11">
                  <c:v>563</c:v>
                </c:pt>
                <c:pt idx="12">
                  <c:v>560</c:v>
                </c:pt>
                <c:pt idx="13">
                  <c:v>1316</c:v>
                </c:pt>
                <c:pt idx="14">
                  <c:v>1194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8FF-4BC4-A601-89B791497F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CHANEL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459</c:v>
                </c:pt>
                <c:pt idx="1">
                  <c:v>494</c:v>
                </c:pt>
                <c:pt idx="2">
                  <c:v>-37</c:v>
                </c:pt>
                <c:pt idx="3">
                  <c:v>1107</c:v>
                </c:pt>
                <c:pt idx="4">
                  <c:v>125</c:v>
                </c:pt>
                <c:pt idx="5">
                  <c:v>271</c:v>
                </c:pt>
                <c:pt idx="6">
                  <c:v>526</c:v>
                </c:pt>
                <c:pt idx="7">
                  <c:v>669</c:v>
                </c:pt>
                <c:pt idx="8">
                  <c:v>726</c:v>
                </c:pt>
                <c:pt idx="9">
                  <c:v>715</c:v>
                </c:pt>
                <c:pt idx="10">
                  <c:v>530</c:v>
                </c:pt>
                <c:pt idx="11">
                  <c:v>445</c:v>
                </c:pt>
                <c:pt idx="12">
                  <c:v>402</c:v>
                </c:pt>
                <c:pt idx="13">
                  <c:v>384</c:v>
                </c:pt>
                <c:pt idx="14">
                  <c:v>431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8FF-4BC4-A601-89B791497FF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Christian Dior Couture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1684</c:v>
                </c:pt>
                <c:pt idx="1">
                  <c:v>1527</c:v>
                </c:pt>
                <c:pt idx="2">
                  <c:v>1085</c:v>
                </c:pt>
                <c:pt idx="3">
                  <c:v>2026</c:v>
                </c:pt>
                <c:pt idx="4">
                  <c:v>952</c:v>
                </c:pt>
                <c:pt idx="5">
                  <c:v>1159</c:v>
                </c:pt>
                <c:pt idx="6">
                  <c:v>1751</c:v>
                </c:pt>
                <c:pt idx="7">
                  <c:v>2043</c:v>
                </c:pt>
                <c:pt idx="8">
                  <c:v>2046</c:v>
                </c:pt>
                <c:pt idx="9">
                  <c:v>1962</c:v>
                </c:pt>
                <c:pt idx="10">
                  <c:v>1667</c:v>
                </c:pt>
                <c:pt idx="11">
                  <c:v>1387</c:v>
                </c:pt>
                <c:pt idx="12">
                  <c:v>1232</c:v>
                </c:pt>
                <c:pt idx="13">
                  <c:v>1169</c:v>
                </c:pt>
                <c:pt idx="14">
                  <c:v>2635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8FF-4BC4-A601-89B791497FF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Saint Laurent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465</c:v>
                </c:pt>
                <c:pt idx="1">
                  <c:v>389</c:v>
                </c:pt>
                <c:pt idx="2">
                  <c:v>229</c:v>
                </c:pt>
                <c:pt idx="3">
                  <c:v>466</c:v>
                </c:pt>
                <c:pt idx="4">
                  <c:v>213</c:v>
                </c:pt>
                <c:pt idx="5">
                  <c:v>192</c:v>
                </c:pt>
                <c:pt idx="6">
                  <c:v>331</c:v>
                </c:pt>
                <c:pt idx="7">
                  <c:v>386</c:v>
                </c:pt>
                <c:pt idx="8">
                  <c:v>385</c:v>
                </c:pt>
                <c:pt idx="9">
                  <c:v>320</c:v>
                </c:pt>
                <c:pt idx="10">
                  <c:v>355</c:v>
                </c:pt>
                <c:pt idx="11">
                  <c:v>271</c:v>
                </c:pt>
                <c:pt idx="12">
                  <c:v>255</c:v>
                </c:pt>
                <c:pt idx="13">
                  <c:v>302</c:v>
                </c:pt>
                <c:pt idx="14">
                  <c:v>395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8FF-4BC4-A601-89B791497FF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Groupe Crédit Agricole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173</c:v>
                </c:pt>
                <c:pt idx="1">
                  <c:v>126</c:v>
                </c:pt>
                <c:pt idx="2">
                  <c:v>-20</c:v>
                </c:pt>
                <c:pt idx="3">
                  <c:v>296</c:v>
                </c:pt>
                <c:pt idx="4">
                  <c:v>72</c:v>
                </c:pt>
                <c:pt idx="5">
                  <c:v>95</c:v>
                </c:pt>
                <c:pt idx="6">
                  <c:v>164</c:v>
                </c:pt>
                <c:pt idx="7">
                  <c:v>151</c:v>
                </c:pt>
                <c:pt idx="8">
                  <c:v>213</c:v>
                </c:pt>
                <c:pt idx="9">
                  <c:v>248</c:v>
                </c:pt>
                <c:pt idx="10">
                  <c:v>188</c:v>
                </c:pt>
                <c:pt idx="11">
                  <c:v>114</c:v>
                </c:pt>
                <c:pt idx="12">
                  <c:v>123</c:v>
                </c:pt>
                <c:pt idx="13">
                  <c:v>177</c:v>
                </c:pt>
                <c:pt idx="14">
                  <c:v>179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8FF-4BC4-A601-89B791497FF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Club Med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214</c:v>
                </c:pt>
                <c:pt idx="1">
                  <c:v>157</c:v>
                </c:pt>
                <c:pt idx="2">
                  <c:v>88</c:v>
                </c:pt>
                <c:pt idx="3">
                  <c:v>195</c:v>
                </c:pt>
                <c:pt idx="4">
                  <c:v>93</c:v>
                </c:pt>
                <c:pt idx="5">
                  <c:v>91</c:v>
                </c:pt>
                <c:pt idx="6">
                  <c:v>117</c:v>
                </c:pt>
                <c:pt idx="7">
                  <c:v>155</c:v>
                </c:pt>
                <c:pt idx="8">
                  <c:v>151</c:v>
                </c:pt>
                <c:pt idx="9">
                  <c:v>108</c:v>
                </c:pt>
                <c:pt idx="10">
                  <c:v>115</c:v>
                </c:pt>
                <c:pt idx="11">
                  <c:v>69</c:v>
                </c:pt>
                <c:pt idx="12">
                  <c:v>53</c:v>
                </c:pt>
                <c:pt idx="13">
                  <c:v>29</c:v>
                </c:pt>
                <c:pt idx="14">
                  <c:v>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8FF-4BC4-A601-89B791497FF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Leroy Merlin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433</c:v>
                </c:pt>
                <c:pt idx="1">
                  <c:v>378</c:v>
                </c:pt>
                <c:pt idx="2">
                  <c:v>286</c:v>
                </c:pt>
                <c:pt idx="3">
                  <c:v>326</c:v>
                </c:pt>
                <c:pt idx="4">
                  <c:v>232</c:v>
                </c:pt>
                <c:pt idx="5">
                  <c:v>233</c:v>
                </c:pt>
                <c:pt idx="6">
                  <c:v>318</c:v>
                </c:pt>
                <c:pt idx="7">
                  <c:v>346</c:v>
                </c:pt>
                <c:pt idx="8">
                  <c:v>384</c:v>
                </c:pt>
                <c:pt idx="9">
                  <c:v>407</c:v>
                </c:pt>
                <c:pt idx="10">
                  <c:v>339</c:v>
                </c:pt>
                <c:pt idx="11">
                  <c:v>179</c:v>
                </c:pt>
                <c:pt idx="12">
                  <c:v>190</c:v>
                </c:pt>
                <c:pt idx="13">
                  <c:v>189</c:v>
                </c:pt>
                <c:pt idx="14">
                  <c:v>493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88FF-4BC4-A601-89B791497FFB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Europe 1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7</c:v>
                </c:pt>
                <c:pt idx="1">
                  <c:v>7</c:v>
                </c:pt>
                <c:pt idx="2">
                  <c:v>0</c:v>
                </c:pt>
                <c:pt idx="3">
                  <c:v>18</c:v>
                </c:pt>
                <c:pt idx="4">
                  <c:v>-3</c:v>
                </c:pt>
                <c:pt idx="5">
                  <c:v>6</c:v>
                </c:pt>
                <c:pt idx="6">
                  <c:v>12</c:v>
                </c:pt>
                <c:pt idx="7">
                  <c:v>8</c:v>
                </c:pt>
                <c:pt idx="8">
                  <c:v>3</c:v>
                </c:pt>
                <c:pt idx="9">
                  <c:v>8</c:v>
                </c:pt>
                <c:pt idx="10">
                  <c:v>9</c:v>
                </c:pt>
                <c:pt idx="11">
                  <c:v>7</c:v>
                </c:pt>
                <c:pt idx="12">
                  <c:v>2</c:v>
                </c:pt>
                <c:pt idx="13">
                  <c:v>14</c:v>
                </c:pt>
                <c:pt idx="14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88FF-4BC4-A601-89B791497FFB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La Banque Postale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86</c:v>
                </c:pt>
                <c:pt idx="1">
                  <c:v>72</c:v>
                </c:pt>
                <c:pt idx="2">
                  <c:v>-1</c:v>
                </c:pt>
                <c:pt idx="3">
                  <c:v>127</c:v>
                </c:pt>
                <c:pt idx="4">
                  <c:v>57</c:v>
                </c:pt>
                <c:pt idx="5">
                  <c:v>31</c:v>
                </c:pt>
                <c:pt idx="6">
                  <c:v>74</c:v>
                </c:pt>
                <c:pt idx="7">
                  <c:v>83</c:v>
                </c:pt>
                <c:pt idx="8">
                  <c:v>72</c:v>
                </c:pt>
                <c:pt idx="9">
                  <c:v>60</c:v>
                </c:pt>
                <c:pt idx="10">
                  <c:v>66</c:v>
                </c:pt>
                <c:pt idx="11">
                  <c:v>44</c:v>
                </c:pt>
                <c:pt idx="12">
                  <c:v>21</c:v>
                </c:pt>
                <c:pt idx="13">
                  <c:v>77</c:v>
                </c:pt>
                <c:pt idx="14">
                  <c:v>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88FF-4BC4-A601-89B791497FFB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  <c:pt idx="0">
                  <c:v>3</c:v>
                </c:pt>
                <c:pt idx="1">
                  <c:v>3</c:v>
                </c:pt>
                <c:pt idx="2">
                  <c:v>-1</c:v>
                </c:pt>
                <c:pt idx="3">
                  <c:v>4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  <c:pt idx="7">
                  <c:v>5</c:v>
                </c:pt>
                <c:pt idx="8">
                  <c:v>1</c:v>
                </c:pt>
                <c:pt idx="9">
                  <c:v>3</c:v>
                </c:pt>
                <c:pt idx="10">
                  <c:v>-2</c:v>
                </c:pt>
                <c:pt idx="11">
                  <c:v>2</c:v>
                </c:pt>
                <c:pt idx="12">
                  <c:v>1</c:v>
                </c:pt>
                <c:pt idx="13">
                  <c:v>-1</c:v>
                </c:pt>
                <c:pt idx="14">
                  <c:v>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8FF-4BC4-A601-89B791497FFB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Carrefour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Sheet1!$O$2:$O$16</c:f>
              <c:numCache>
                <c:formatCode>General</c:formatCode>
                <c:ptCount val="15"/>
                <c:pt idx="0">
                  <c:v>425</c:v>
                </c:pt>
                <c:pt idx="1">
                  <c:v>630</c:v>
                </c:pt>
                <c:pt idx="2">
                  <c:v>228</c:v>
                </c:pt>
                <c:pt idx="3">
                  <c:v>635</c:v>
                </c:pt>
                <c:pt idx="4">
                  <c:v>168</c:v>
                </c:pt>
                <c:pt idx="5">
                  <c:v>184</c:v>
                </c:pt>
                <c:pt idx="6">
                  <c:v>351</c:v>
                </c:pt>
                <c:pt idx="7">
                  <c:v>329</c:v>
                </c:pt>
                <c:pt idx="8">
                  <c:v>406</c:v>
                </c:pt>
                <c:pt idx="9">
                  <c:v>480</c:v>
                </c:pt>
                <c:pt idx="10">
                  <c:v>319</c:v>
                </c:pt>
                <c:pt idx="11">
                  <c:v>139</c:v>
                </c:pt>
                <c:pt idx="12">
                  <c:v>133</c:v>
                </c:pt>
                <c:pt idx="13">
                  <c:v>414</c:v>
                </c:pt>
                <c:pt idx="14">
                  <c:v>1088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88FF-4BC4-A601-89B791497FFB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Volkswagen France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Sheet1!$P$2:$P$16</c:f>
              <c:numCache>
                <c:formatCode>General</c:formatCode>
                <c:ptCount val="15"/>
                <c:pt idx="0">
                  <c:v>-5</c:v>
                </c:pt>
                <c:pt idx="1">
                  <c:v>10</c:v>
                </c:pt>
                <c:pt idx="2">
                  <c:v>-8</c:v>
                </c:pt>
                <c:pt idx="3">
                  <c:v>13</c:v>
                </c:pt>
                <c:pt idx="4">
                  <c:v>5</c:v>
                </c:pt>
                <c:pt idx="5">
                  <c:v>10</c:v>
                </c:pt>
                <c:pt idx="6">
                  <c:v>5</c:v>
                </c:pt>
                <c:pt idx="7">
                  <c:v>4</c:v>
                </c:pt>
                <c:pt idx="8">
                  <c:v>8</c:v>
                </c:pt>
                <c:pt idx="9">
                  <c:v>2</c:v>
                </c:pt>
                <c:pt idx="10">
                  <c:v>1</c:v>
                </c:pt>
                <c:pt idx="11">
                  <c:v>3</c:v>
                </c:pt>
                <c:pt idx="12">
                  <c:v>0</c:v>
                </c:pt>
                <c:pt idx="13">
                  <c:v>1</c:v>
                </c:pt>
                <c:pt idx="1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88FF-4BC4-A601-89B791497FFB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Hermès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Sheet1!$Q$2:$Q$16</c:f>
              <c:numCache>
                <c:formatCode>General</c:formatCode>
                <c:ptCount val="15"/>
                <c:pt idx="0">
                  <c:v>847</c:v>
                </c:pt>
                <c:pt idx="1">
                  <c:v>883</c:v>
                </c:pt>
                <c:pt idx="2">
                  <c:v>285</c:v>
                </c:pt>
                <c:pt idx="3">
                  <c:v>1391</c:v>
                </c:pt>
                <c:pt idx="4">
                  <c:v>499</c:v>
                </c:pt>
                <c:pt idx="5">
                  <c:v>574</c:v>
                </c:pt>
                <c:pt idx="6">
                  <c:v>844</c:v>
                </c:pt>
                <c:pt idx="7">
                  <c:v>954</c:v>
                </c:pt>
                <c:pt idx="8">
                  <c:v>855</c:v>
                </c:pt>
                <c:pt idx="9">
                  <c:v>800</c:v>
                </c:pt>
                <c:pt idx="10">
                  <c:v>728</c:v>
                </c:pt>
                <c:pt idx="11">
                  <c:v>536</c:v>
                </c:pt>
                <c:pt idx="12">
                  <c:v>580</c:v>
                </c:pt>
                <c:pt idx="13">
                  <c:v>813</c:v>
                </c:pt>
                <c:pt idx="14">
                  <c:v>780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88FF-4BC4-A601-89B791497FFB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Caisse d'Epargne d'Auvergne et du Limousin (CEPAL)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Sheet1!$R$2:$R$16</c:f>
              <c:numCache>
                <c:formatCode>General</c:formatCode>
                <c:ptCount val="15"/>
                <c:pt idx="0">
                  <c:v>4</c:v>
                </c:pt>
                <c:pt idx="1">
                  <c:v>6</c:v>
                </c:pt>
                <c:pt idx="2">
                  <c:v>-3</c:v>
                </c:pt>
                <c:pt idx="3">
                  <c:v>7</c:v>
                </c:pt>
                <c:pt idx="4">
                  <c:v>-1</c:v>
                </c:pt>
                <c:pt idx="5">
                  <c:v>0</c:v>
                </c:pt>
                <c:pt idx="6">
                  <c:v>1</c:v>
                </c:pt>
                <c:pt idx="7">
                  <c:v>10</c:v>
                </c:pt>
                <c:pt idx="8">
                  <c:v>4</c:v>
                </c:pt>
                <c:pt idx="9">
                  <c:v>5</c:v>
                </c:pt>
                <c:pt idx="10">
                  <c:v>0</c:v>
                </c:pt>
                <c:pt idx="11">
                  <c:v>3</c:v>
                </c:pt>
                <c:pt idx="12">
                  <c:v>4</c:v>
                </c:pt>
                <c:pt idx="13">
                  <c:v>-1</c:v>
                </c:pt>
                <c:pt idx="14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88FF-4BC4-A601-89B791497FFB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GROUPE MACSF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Sheet1!$S$2:$S$16</c:f>
              <c:numCache>
                <c:formatCode>General</c:formatCode>
                <c:ptCount val="15"/>
                <c:pt idx="0">
                  <c:v>17</c:v>
                </c:pt>
                <c:pt idx="1">
                  <c:v>21</c:v>
                </c:pt>
                <c:pt idx="2">
                  <c:v>12</c:v>
                </c:pt>
                <c:pt idx="3">
                  <c:v>19</c:v>
                </c:pt>
                <c:pt idx="4">
                  <c:v>5</c:v>
                </c:pt>
                <c:pt idx="5">
                  <c:v>4</c:v>
                </c:pt>
                <c:pt idx="6">
                  <c:v>15</c:v>
                </c:pt>
                <c:pt idx="7">
                  <c:v>17</c:v>
                </c:pt>
                <c:pt idx="8">
                  <c:v>8</c:v>
                </c:pt>
                <c:pt idx="9">
                  <c:v>18</c:v>
                </c:pt>
                <c:pt idx="10">
                  <c:v>10</c:v>
                </c:pt>
                <c:pt idx="11">
                  <c:v>12</c:v>
                </c:pt>
                <c:pt idx="12">
                  <c:v>9</c:v>
                </c:pt>
                <c:pt idx="13">
                  <c:v>10</c:v>
                </c:pt>
                <c:pt idx="14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88FF-4BC4-A601-89B791497FFB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Groupe SNCF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Sheet1!$T$2:$T$16</c:f>
              <c:numCache>
                <c:formatCode>General</c:formatCode>
                <c:ptCount val="15"/>
                <c:pt idx="0">
                  <c:v>155</c:v>
                </c:pt>
                <c:pt idx="1">
                  <c:v>110</c:v>
                </c:pt>
                <c:pt idx="2">
                  <c:v>31</c:v>
                </c:pt>
                <c:pt idx="3">
                  <c:v>246</c:v>
                </c:pt>
                <c:pt idx="4">
                  <c:v>63</c:v>
                </c:pt>
                <c:pt idx="5">
                  <c:v>111</c:v>
                </c:pt>
                <c:pt idx="6">
                  <c:v>147</c:v>
                </c:pt>
                <c:pt idx="7">
                  <c:v>157</c:v>
                </c:pt>
                <c:pt idx="8">
                  <c:v>113</c:v>
                </c:pt>
                <c:pt idx="9">
                  <c:v>194</c:v>
                </c:pt>
                <c:pt idx="10">
                  <c:v>133</c:v>
                </c:pt>
                <c:pt idx="11">
                  <c:v>90</c:v>
                </c:pt>
                <c:pt idx="12">
                  <c:v>102</c:v>
                </c:pt>
                <c:pt idx="13">
                  <c:v>103</c:v>
                </c:pt>
                <c:pt idx="14">
                  <c:v>273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88FF-4BC4-A601-89B791497FFB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Michel &amp; Augustin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Sheet1!$U$2:$U$16</c:f>
              <c:numCache>
                <c:formatCode>General</c:formatCode>
                <c:ptCount val="15"/>
                <c:pt idx="0">
                  <c:v>16</c:v>
                </c:pt>
                <c:pt idx="1">
                  <c:v>16</c:v>
                </c:pt>
                <c:pt idx="2">
                  <c:v>-8</c:v>
                </c:pt>
                <c:pt idx="3">
                  <c:v>16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3</c:v>
                </c:pt>
                <c:pt idx="9">
                  <c:v>18</c:v>
                </c:pt>
                <c:pt idx="10">
                  <c:v>5</c:v>
                </c:pt>
                <c:pt idx="11">
                  <c:v>2</c:v>
                </c:pt>
                <c:pt idx="12">
                  <c:v>4</c:v>
                </c:pt>
                <c:pt idx="13">
                  <c:v>8</c:v>
                </c:pt>
                <c:pt idx="14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88FF-4BC4-A601-89B791497FFB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Decathlon France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Sheet1!$V$2:$V$16</c:f>
              <c:numCache>
                <c:formatCode>General</c:formatCode>
                <c:ptCount val="15"/>
                <c:pt idx="0">
                  <c:v>293</c:v>
                </c:pt>
                <c:pt idx="1">
                  <c:v>270</c:v>
                </c:pt>
                <c:pt idx="2">
                  <c:v>71</c:v>
                </c:pt>
                <c:pt idx="3">
                  <c:v>415</c:v>
                </c:pt>
                <c:pt idx="4">
                  <c:v>172</c:v>
                </c:pt>
                <c:pt idx="5">
                  <c:v>122</c:v>
                </c:pt>
                <c:pt idx="6">
                  <c:v>188</c:v>
                </c:pt>
                <c:pt idx="7">
                  <c:v>229</c:v>
                </c:pt>
                <c:pt idx="8">
                  <c:v>178</c:v>
                </c:pt>
                <c:pt idx="9">
                  <c:v>204</c:v>
                </c:pt>
                <c:pt idx="10">
                  <c:v>181</c:v>
                </c:pt>
                <c:pt idx="11">
                  <c:v>88</c:v>
                </c:pt>
                <c:pt idx="12">
                  <c:v>98</c:v>
                </c:pt>
                <c:pt idx="13">
                  <c:v>182</c:v>
                </c:pt>
                <c:pt idx="14">
                  <c:v>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88FF-4BC4-A601-89B791497FFB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GROUPE M6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Sheet1!$W$2:$W$16</c:f>
              <c:numCache>
                <c:formatCode>General</c:formatCode>
                <c:ptCount val="15"/>
                <c:pt idx="0">
                  <c:v>65</c:v>
                </c:pt>
                <c:pt idx="1">
                  <c:v>54</c:v>
                </c:pt>
                <c:pt idx="2">
                  <c:v>-2</c:v>
                </c:pt>
                <c:pt idx="3">
                  <c:v>81</c:v>
                </c:pt>
                <c:pt idx="4">
                  <c:v>32</c:v>
                </c:pt>
                <c:pt idx="5">
                  <c:v>22</c:v>
                </c:pt>
                <c:pt idx="6">
                  <c:v>46</c:v>
                </c:pt>
                <c:pt idx="7">
                  <c:v>63</c:v>
                </c:pt>
                <c:pt idx="8">
                  <c:v>39</c:v>
                </c:pt>
                <c:pt idx="9">
                  <c:v>57</c:v>
                </c:pt>
                <c:pt idx="10">
                  <c:v>47</c:v>
                </c:pt>
                <c:pt idx="11">
                  <c:v>24</c:v>
                </c:pt>
                <c:pt idx="12">
                  <c:v>19</c:v>
                </c:pt>
                <c:pt idx="13">
                  <c:v>36</c:v>
                </c:pt>
                <c:pt idx="14">
                  <c:v>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88FF-4BC4-A601-89B791497FFB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Sopra Steria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Sheet1!$X$2:$X$16</c:f>
              <c:numCache>
                <c:formatCode>General</c:formatCode>
                <c:ptCount val="15"/>
                <c:pt idx="0">
                  <c:v>799</c:v>
                </c:pt>
                <c:pt idx="1">
                  <c:v>803</c:v>
                </c:pt>
                <c:pt idx="2">
                  <c:v>349</c:v>
                </c:pt>
                <c:pt idx="3">
                  <c:v>959</c:v>
                </c:pt>
                <c:pt idx="4">
                  <c:v>299</c:v>
                </c:pt>
                <c:pt idx="5">
                  <c:v>295</c:v>
                </c:pt>
                <c:pt idx="6">
                  <c:v>505</c:v>
                </c:pt>
                <c:pt idx="7">
                  <c:v>620</c:v>
                </c:pt>
                <c:pt idx="8">
                  <c:v>622</c:v>
                </c:pt>
                <c:pt idx="9">
                  <c:v>571</c:v>
                </c:pt>
                <c:pt idx="10">
                  <c:v>493</c:v>
                </c:pt>
                <c:pt idx="11">
                  <c:v>335</c:v>
                </c:pt>
                <c:pt idx="12">
                  <c:v>283</c:v>
                </c:pt>
                <c:pt idx="13">
                  <c:v>552</c:v>
                </c:pt>
                <c:pt idx="14">
                  <c:v>574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88FF-4BC4-A601-89B791497FFB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Transavia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Sheet1!$Y$2:$Y$16</c:f>
              <c:numCache>
                <c:formatCode>General</c:formatCode>
                <c:ptCount val="15"/>
                <c:pt idx="0">
                  <c:v>54</c:v>
                </c:pt>
                <c:pt idx="1">
                  <c:v>61</c:v>
                </c:pt>
                <c:pt idx="2">
                  <c:v>6</c:v>
                </c:pt>
                <c:pt idx="3">
                  <c:v>68</c:v>
                </c:pt>
                <c:pt idx="4">
                  <c:v>73</c:v>
                </c:pt>
                <c:pt idx="5">
                  <c:v>42</c:v>
                </c:pt>
                <c:pt idx="6">
                  <c:v>62</c:v>
                </c:pt>
                <c:pt idx="7">
                  <c:v>71</c:v>
                </c:pt>
                <c:pt idx="8">
                  <c:v>37</c:v>
                </c:pt>
                <c:pt idx="9">
                  <c:v>70</c:v>
                </c:pt>
                <c:pt idx="10">
                  <c:v>59</c:v>
                </c:pt>
                <c:pt idx="11">
                  <c:v>40</c:v>
                </c:pt>
                <c:pt idx="12">
                  <c:v>44</c:v>
                </c:pt>
                <c:pt idx="13">
                  <c:v>31</c:v>
                </c:pt>
                <c:pt idx="14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88FF-4BC4-A601-89B791497FFB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Matmut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Sheet1!$Z$2:$Z$16</c:f>
              <c:numCache>
                <c:formatCode>General</c:formatCode>
                <c:ptCount val="15"/>
                <c:pt idx="0">
                  <c:v>32</c:v>
                </c:pt>
                <c:pt idx="1">
                  <c:v>33</c:v>
                </c:pt>
                <c:pt idx="2">
                  <c:v>-15</c:v>
                </c:pt>
                <c:pt idx="3">
                  <c:v>45</c:v>
                </c:pt>
                <c:pt idx="4">
                  <c:v>14</c:v>
                </c:pt>
                <c:pt idx="5">
                  <c:v>6</c:v>
                </c:pt>
                <c:pt idx="6">
                  <c:v>19</c:v>
                </c:pt>
                <c:pt idx="7">
                  <c:v>14</c:v>
                </c:pt>
                <c:pt idx="8">
                  <c:v>23</c:v>
                </c:pt>
                <c:pt idx="9">
                  <c:v>20</c:v>
                </c:pt>
                <c:pt idx="10">
                  <c:v>25</c:v>
                </c:pt>
                <c:pt idx="11">
                  <c:v>6</c:v>
                </c:pt>
                <c:pt idx="12">
                  <c:v>20</c:v>
                </c:pt>
                <c:pt idx="13">
                  <c:v>18</c:v>
                </c:pt>
                <c:pt idx="14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88FF-4BC4-A601-89B791497FFB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Lombard Odier Group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Sheet1!$AA$2:$AA$16</c:f>
              <c:numCache>
                <c:formatCode>General</c:formatCode>
                <c:ptCount val="15"/>
                <c:pt idx="0">
                  <c:v>114</c:v>
                </c:pt>
                <c:pt idx="1">
                  <c:v>70</c:v>
                </c:pt>
                <c:pt idx="2">
                  <c:v>24</c:v>
                </c:pt>
                <c:pt idx="3">
                  <c:v>133</c:v>
                </c:pt>
                <c:pt idx="4">
                  <c:v>54</c:v>
                </c:pt>
                <c:pt idx="5">
                  <c:v>56</c:v>
                </c:pt>
                <c:pt idx="6">
                  <c:v>81</c:v>
                </c:pt>
                <c:pt idx="7">
                  <c:v>122</c:v>
                </c:pt>
                <c:pt idx="8">
                  <c:v>178</c:v>
                </c:pt>
                <c:pt idx="9">
                  <c:v>135</c:v>
                </c:pt>
                <c:pt idx="10">
                  <c:v>108</c:v>
                </c:pt>
                <c:pt idx="11">
                  <c:v>57</c:v>
                </c:pt>
                <c:pt idx="12">
                  <c:v>50</c:v>
                </c:pt>
                <c:pt idx="13">
                  <c:v>131</c:v>
                </c:pt>
                <c:pt idx="14">
                  <c:v>142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88FF-4BC4-A601-89B791497FFB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KIABI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Sheet1!$AB$2:$AB$16</c:f>
              <c:numCache>
                <c:formatCode>General</c:formatCode>
                <c:ptCount val="15"/>
                <c:pt idx="0">
                  <c:v>70</c:v>
                </c:pt>
                <c:pt idx="1">
                  <c:v>96</c:v>
                </c:pt>
                <c:pt idx="2">
                  <c:v>24</c:v>
                </c:pt>
                <c:pt idx="3">
                  <c:v>116</c:v>
                </c:pt>
                <c:pt idx="4">
                  <c:v>33</c:v>
                </c:pt>
                <c:pt idx="5">
                  <c:v>37</c:v>
                </c:pt>
                <c:pt idx="6">
                  <c:v>68</c:v>
                </c:pt>
                <c:pt idx="7">
                  <c:v>72</c:v>
                </c:pt>
                <c:pt idx="8">
                  <c:v>50</c:v>
                </c:pt>
                <c:pt idx="9">
                  <c:v>71</c:v>
                </c:pt>
                <c:pt idx="10">
                  <c:v>78</c:v>
                </c:pt>
                <c:pt idx="11">
                  <c:v>27</c:v>
                </c:pt>
                <c:pt idx="12">
                  <c:v>40</c:v>
                </c:pt>
                <c:pt idx="13">
                  <c:v>76</c:v>
                </c:pt>
                <c:pt idx="14">
                  <c:v>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88FF-4BC4-A601-89B791497FFB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Harmonie Mutuelle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Sheet1!$AC$2:$AC$16</c:f>
              <c:numCache>
                <c:formatCode>General</c:formatCode>
                <c:ptCount val="15"/>
                <c:pt idx="0">
                  <c:v>53</c:v>
                </c:pt>
                <c:pt idx="1">
                  <c:v>38</c:v>
                </c:pt>
                <c:pt idx="2">
                  <c:v>16</c:v>
                </c:pt>
                <c:pt idx="3">
                  <c:v>59</c:v>
                </c:pt>
                <c:pt idx="4">
                  <c:v>18</c:v>
                </c:pt>
                <c:pt idx="5">
                  <c:v>23</c:v>
                </c:pt>
                <c:pt idx="6">
                  <c:v>25</c:v>
                </c:pt>
                <c:pt idx="7">
                  <c:v>50</c:v>
                </c:pt>
                <c:pt idx="8">
                  <c:v>41</c:v>
                </c:pt>
                <c:pt idx="9">
                  <c:v>36</c:v>
                </c:pt>
                <c:pt idx="10">
                  <c:v>30</c:v>
                </c:pt>
                <c:pt idx="11">
                  <c:v>13</c:v>
                </c:pt>
                <c:pt idx="12">
                  <c:v>13</c:v>
                </c:pt>
                <c:pt idx="13">
                  <c:v>28</c:v>
                </c:pt>
                <c:pt idx="14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88FF-4BC4-A601-89B791497FFB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FRANCE 24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Sheet1!$AD$2:$AD$16</c:f>
              <c:numCache>
                <c:formatCode>General</c:formatCode>
                <c:ptCount val="15"/>
                <c:pt idx="0">
                  <c:v>13</c:v>
                </c:pt>
                <c:pt idx="1">
                  <c:v>29</c:v>
                </c:pt>
                <c:pt idx="2">
                  <c:v>5</c:v>
                </c:pt>
                <c:pt idx="3">
                  <c:v>46</c:v>
                </c:pt>
                <c:pt idx="4">
                  <c:v>14</c:v>
                </c:pt>
                <c:pt idx="5">
                  <c:v>12</c:v>
                </c:pt>
                <c:pt idx="6">
                  <c:v>13</c:v>
                </c:pt>
                <c:pt idx="7">
                  <c:v>36</c:v>
                </c:pt>
                <c:pt idx="8">
                  <c:v>31</c:v>
                </c:pt>
                <c:pt idx="9">
                  <c:v>24</c:v>
                </c:pt>
                <c:pt idx="10">
                  <c:v>26</c:v>
                </c:pt>
                <c:pt idx="11">
                  <c:v>17</c:v>
                </c:pt>
                <c:pt idx="12">
                  <c:v>12</c:v>
                </c:pt>
                <c:pt idx="13">
                  <c:v>40</c:v>
                </c:pt>
                <c:pt idx="14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88FF-4BC4-A601-89B791497FFB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Optic 2000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Sheet1!$AE$2:$AE$16</c:f>
              <c:numCache>
                <c:formatCode>General</c:formatCode>
                <c:ptCount val="15"/>
                <c:pt idx="0">
                  <c:v>24</c:v>
                </c:pt>
                <c:pt idx="1">
                  <c:v>13</c:v>
                </c:pt>
                <c:pt idx="2">
                  <c:v>1</c:v>
                </c:pt>
                <c:pt idx="3">
                  <c:v>8</c:v>
                </c:pt>
                <c:pt idx="4">
                  <c:v>4</c:v>
                </c:pt>
                <c:pt idx="5">
                  <c:v>6</c:v>
                </c:pt>
                <c:pt idx="6">
                  <c:v>5</c:v>
                </c:pt>
                <c:pt idx="7">
                  <c:v>13</c:v>
                </c:pt>
                <c:pt idx="8">
                  <c:v>13</c:v>
                </c:pt>
                <c:pt idx="9">
                  <c:v>13</c:v>
                </c:pt>
                <c:pt idx="10">
                  <c:v>14</c:v>
                </c:pt>
                <c:pt idx="11">
                  <c:v>5</c:v>
                </c:pt>
                <c:pt idx="12">
                  <c:v>4</c:v>
                </c:pt>
                <c:pt idx="13">
                  <c:v>6</c:v>
                </c:pt>
                <c:pt idx="14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88FF-4BC4-A601-89B791497FFB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Wejam Social France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Sheet1!$AF$2:$AF$16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88FF-4BC4-A601-89B791497FFB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OKTEO 🤖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Sheet1!$AG$2:$AG$16</c:f>
              <c:numCache>
                <c:formatCode>General</c:formatCode>
                <c:ptCount val="15"/>
                <c:pt idx="0">
                  <c:v>1</c:v>
                </c:pt>
                <c:pt idx="1">
                  <c:v>3</c:v>
                </c:pt>
                <c:pt idx="2">
                  <c:v>3</c:v>
                </c:pt>
                <c:pt idx="3">
                  <c:v>6</c:v>
                </c:pt>
                <c:pt idx="4">
                  <c:v>3</c:v>
                </c:pt>
                <c:pt idx="5">
                  <c:v>-1</c:v>
                </c:pt>
                <c:pt idx="6">
                  <c:v>1</c:v>
                </c:pt>
                <c:pt idx="7">
                  <c:v>2</c:v>
                </c:pt>
                <c:pt idx="8">
                  <c:v>6</c:v>
                </c:pt>
                <c:pt idx="9">
                  <c:v>4</c:v>
                </c:pt>
                <c:pt idx="10">
                  <c:v>5</c:v>
                </c:pt>
                <c:pt idx="11">
                  <c:v>1</c:v>
                </c:pt>
                <c:pt idx="12">
                  <c:v>0</c:v>
                </c:pt>
                <c:pt idx="13">
                  <c:v>13</c:v>
                </c:pt>
                <c:pt idx="14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88FF-4BC4-A601-89B791497FFB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E.Leclerc énergies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Sheet1!$AH$2:$AH$16</c:f>
              <c:numCache>
                <c:formatCode>General</c:formatCode>
                <c:ptCount val="15"/>
                <c:pt idx="0">
                  <c:v>1</c:v>
                </c:pt>
                <c:pt idx="1">
                  <c:v>0</c:v>
                </c:pt>
                <c:pt idx="2">
                  <c:v>19</c:v>
                </c:pt>
                <c:pt idx="3">
                  <c:v>35</c:v>
                </c:pt>
                <c:pt idx="4">
                  <c:v>4</c:v>
                </c:pt>
                <c:pt idx="5">
                  <c:v>2</c:v>
                </c:pt>
                <c:pt idx="6">
                  <c:v>4</c:v>
                </c:pt>
                <c:pt idx="7">
                  <c:v>7</c:v>
                </c:pt>
                <c:pt idx="8">
                  <c:v>43</c:v>
                </c:pt>
                <c:pt idx="9">
                  <c:v>41</c:v>
                </c:pt>
                <c:pt idx="10">
                  <c:v>15</c:v>
                </c:pt>
                <c:pt idx="11">
                  <c:v>47</c:v>
                </c:pt>
                <c:pt idx="12">
                  <c:v>29</c:v>
                </c:pt>
                <c:pt idx="13">
                  <c:v>33</c:v>
                </c:pt>
                <c:pt idx="14">
                  <c:v>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88FF-4BC4-A601-89B791497FFB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Roole</c:v>
                </c:pt>
              </c:strCache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Sheet1!$AI$2:$AI$16</c:f>
              <c:numCache>
                <c:formatCode>General</c:formatCode>
                <c:ptCount val="15"/>
                <c:pt idx="0">
                  <c:v>1</c:v>
                </c:pt>
                <c:pt idx="1">
                  <c:v>7</c:v>
                </c:pt>
                <c:pt idx="2">
                  <c:v>9</c:v>
                </c:pt>
                <c:pt idx="3">
                  <c:v>21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5</c:v>
                </c:pt>
                <c:pt idx="8">
                  <c:v>5</c:v>
                </c:pt>
                <c:pt idx="9">
                  <c:v>15</c:v>
                </c:pt>
                <c:pt idx="10">
                  <c:v>21</c:v>
                </c:pt>
                <c:pt idx="11">
                  <c:v>4</c:v>
                </c:pt>
                <c:pt idx="12">
                  <c:v>3</c:v>
                </c:pt>
                <c:pt idx="13">
                  <c:v>9</c:v>
                </c:pt>
                <c:pt idx="14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88FF-4BC4-A601-89B791497FFB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NRF 2025: Retail's Big Show Europe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Sheet1!$AJ$2:$AJ$16</c:f>
              <c:numCache>
                <c:formatCode>General</c:formatCode>
                <c:ptCount val="15"/>
                <c:pt idx="0">
                  <c:v>5</c:v>
                </c:pt>
                <c:pt idx="1">
                  <c:v>1</c:v>
                </c:pt>
                <c:pt idx="2">
                  <c:v>3</c:v>
                </c:pt>
                <c:pt idx="3">
                  <c:v>4</c:v>
                </c:pt>
                <c:pt idx="4">
                  <c:v>0</c:v>
                </c:pt>
                <c:pt idx="5">
                  <c:v>-1</c:v>
                </c:pt>
                <c:pt idx="6">
                  <c:v>1</c:v>
                </c:pt>
                <c:pt idx="7">
                  <c:v>1</c:v>
                </c:pt>
                <c:pt idx="8">
                  <c:v>-1</c:v>
                </c:pt>
                <c:pt idx="9">
                  <c:v>2</c:v>
                </c:pt>
                <c:pt idx="10">
                  <c:v>-1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88FF-4BC4-A601-89B791497FFB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Promocash France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Sheet1!$AK$2:$AK$16</c:f>
              <c:numCache>
                <c:formatCode>General</c:formatCode>
                <c:ptCount val="15"/>
                <c:pt idx="0">
                  <c:v>20</c:v>
                </c:pt>
                <c:pt idx="1">
                  <c:v>5</c:v>
                </c:pt>
                <c:pt idx="2">
                  <c:v>9</c:v>
                </c:pt>
                <c:pt idx="3">
                  <c:v>21</c:v>
                </c:pt>
                <c:pt idx="4">
                  <c:v>6</c:v>
                </c:pt>
                <c:pt idx="5">
                  <c:v>7</c:v>
                </c:pt>
                <c:pt idx="6">
                  <c:v>4</c:v>
                </c:pt>
                <c:pt idx="7">
                  <c:v>8</c:v>
                </c:pt>
                <c:pt idx="8">
                  <c:v>9</c:v>
                </c:pt>
                <c:pt idx="9">
                  <c:v>17</c:v>
                </c:pt>
                <c:pt idx="10">
                  <c:v>6</c:v>
                </c:pt>
                <c:pt idx="11">
                  <c:v>3</c:v>
                </c:pt>
                <c:pt idx="12">
                  <c:v>5</c:v>
                </c:pt>
                <c:pt idx="13">
                  <c:v>5</c:v>
                </c:pt>
                <c:pt idx="14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3-88FF-4BC4-A601-89B791497FFB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PROMOCASH FREJUS ( Puget sur Argens)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Sheet1!$AL$2:$AL$16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88FF-4BC4-A601-89B791497FFB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Promocash Nantes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Sheet1!$AM$2:$AM$16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-1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5-88FF-4BC4-A601-89B791497FFB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Promocash Bastia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Sheet1!$AN$2:$AN$16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88FF-4BC4-A601-89B791497FFB}"/>
            </c:ext>
          </c:extLst>
        </c:ser>
        <c:ser>
          <c:idx val="39"/>
          <c:order val="39"/>
          <c:tx>
            <c:strRef>
              <c:f>Sheet1!$AO$1</c:f>
              <c:strCache>
                <c:ptCount val="1"/>
                <c:pt idx="0">
                  <c:v>Air Liquide Engineering &amp; Construction</c:v>
                </c:pt>
              </c:strCache>
            </c:strRef>
          </c:tx>
          <c:spPr>
            <a:ln w="28575" cap="rnd">
              <a:solidFill>
                <a:schemeClr val="accent4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Sheet1!$AO$2:$AO$16</c:f>
              <c:numCache>
                <c:formatCode>General</c:formatCode>
                <c:ptCount val="15"/>
                <c:pt idx="0">
                  <c:v>20</c:v>
                </c:pt>
                <c:pt idx="1">
                  <c:v>11</c:v>
                </c:pt>
                <c:pt idx="2">
                  <c:v>-3</c:v>
                </c:pt>
                <c:pt idx="3">
                  <c:v>21</c:v>
                </c:pt>
                <c:pt idx="4">
                  <c:v>9</c:v>
                </c:pt>
                <c:pt idx="5">
                  <c:v>13</c:v>
                </c:pt>
                <c:pt idx="6">
                  <c:v>13</c:v>
                </c:pt>
                <c:pt idx="7">
                  <c:v>10</c:v>
                </c:pt>
                <c:pt idx="8">
                  <c:v>30</c:v>
                </c:pt>
                <c:pt idx="9">
                  <c:v>18</c:v>
                </c:pt>
                <c:pt idx="10">
                  <c:v>19</c:v>
                </c:pt>
                <c:pt idx="11">
                  <c:v>18</c:v>
                </c:pt>
                <c:pt idx="12">
                  <c:v>5</c:v>
                </c:pt>
                <c:pt idx="13">
                  <c:v>13</c:v>
                </c:pt>
                <c:pt idx="14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7-88FF-4BC4-A601-89B791497FFB}"/>
            </c:ext>
          </c:extLst>
        </c:ser>
        <c:ser>
          <c:idx val="40"/>
          <c:order val="40"/>
          <c:tx>
            <c:strRef>
              <c:f>Sheet1!$AP$1</c:f>
              <c:strCache>
                <c:ptCount val="1"/>
                <c:pt idx="0">
                  <c:v>Air Liquide Healthcare</c:v>
                </c:pt>
              </c:strCache>
            </c:strRef>
          </c:tx>
          <c:spPr>
            <a:ln w="28575" cap="rnd">
              <a:solidFill>
                <a:schemeClr val="accent5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Sheet1!$AP$2:$AP$16</c:f>
              <c:numCache>
                <c:formatCode>General</c:formatCode>
                <c:ptCount val="15"/>
                <c:pt idx="0">
                  <c:v>55</c:v>
                </c:pt>
                <c:pt idx="1">
                  <c:v>55</c:v>
                </c:pt>
                <c:pt idx="2">
                  <c:v>31</c:v>
                </c:pt>
                <c:pt idx="3">
                  <c:v>25</c:v>
                </c:pt>
                <c:pt idx="4">
                  <c:v>19</c:v>
                </c:pt>
                <c:pt idx="5">
                  <c:v>21</c:v>
                </c:pt>
                <c:pt idx="6">
                  <c:v>26</c:v>
                </c:pt>
                <c:pt idx="7">
                  <c:v>47</c:v>
                </c:pt>
                <c:pt idx="8">
                  <c:v>46</c:v>
                </c:pt>
                <c:pt idx="9">
                  <c:v>39</c:v>
                </c:pt>
                <c:pt idx="10">
                  <c:v>46</c:v>
                </c:pt>
                <c:pt idx="11">
                  <c:v>23</c:v>
                </c:pt>
                <c:pt idx="12">
                  <c:v>8</c:v>
                </c:pt>
                <c:pt idx="13">
                  <c:v>40</c:v>
                </c:pt>
                <c:pt idx="14">
                  <c:v>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8-88FF-4BC4-A601-89B791497FFB}"/>
            </c:ext>
          </c:extLst>
        </c:ser>
        <c:ser>
          <c:idx val="41"/>
          <c:order val="41"/>
          <c:tx>
            <c:strRef>
              <c:f>Sheet1!$AQ$1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6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Sheet1!$AQ$2:$AQ$16</c:f>
              <c:numCache>
                <c:formatCode>General</c:formatCode>
                <c:ptCount val="15"/>
                <c:pt idx="0">
                  <c:v>17</c:v>
                </c:pt>
                <c:pt idx="1">
                  <c:v>6</c:v>
                </c:pt>
                <c:pt idx="2">
                  <c:v>-6</c:v>
                </c:pt>
                <c:pt idx="3">
                  <c:v>25</c:v>
                </c:pt>
                <c:pt idx="4">
                  <c:v>0</c:v>
                </c:pt>
                <c:pt idx="5">
                  <c:v>-1</c:v>
                </c:pt>
                <c:pt idx="6">
                  <c:v>12</c:v>
                </c:pt>
                <c:pt idx="7">
                  <c:v>10</c:v>
                </c:pt>
                <c:pt idx="8">
                  <c:v>5</c:v>
                </c:pt>
                <c:pt idx="9">
                  <c:v>16</c:v>
                </c:pt>
                <c:pt idx="10">
                  <c:v>6</c:v>
                </c:pt>
                <c:pt idx="11">
                  <c:v>15</c:v>
                </c:pt>
                <c:pt idx="12">
                  <c:v>8</c:v>
                </c:pt>
                <c:pt idx="13">
                  <c:v>16</c:v>
                </c:pt>
                <c:pt idx="14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9-88FF-4BC4-A601-89B791497FFB}"/>
            </c:ext>
          </c:extLst>
        </c:ser>
        <c:ser>
          <c:idx val="42"/>
          <c:order val="42"/>
          <c:tx>
            <c:strRef>
              <c:f>Sheet1!$AR$1</c:f>
              <c:strCache>
                <c:ptCount val="1"/>
                <c:pt idx="0">
                  <c:v>BFMTV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Sheet1!$AR$2:$AR$16</c:f>
              <c:numCache>
                <c:formatCode>General</c:formatCode>
                <c:ptCount val="15"/>
                <c:pt idx="0">
                  <c:v>13</c:v>
                </c:pt>
                <c:pt idx="1">
                  <c:v>6</c:v>
                </c:pt>
                <c:pt idx="2">
                  <c:v>-6</c:v>
                </c:pt>
                <c:pt idx="3">
                  <c:v>34</c:v>
                </c:pt>
                <c:pt idx="4">
                  <c:v>1</c:v>
                </c:pt>
                <c:pt idx="5">
                  <c:v>-1</c:v>
                </c:pt>
                <c:pt idx="6">
                  <c:v>5</c:v>
                </c:pt>
                <c:pt idx="7">
                  <c:v>12</c:v>
                </c:pt>
                <c:pt idx="8">
                  <c:v>0</c:v>
                </c:pt>
                <c:pt idx="9">
                  <c:v>9</c:v>
                </c:pt>
                <c:pt idx="10">
                  <c:v>11</c:v>
                </c:pt>
                <c:pt idx="11">
                  <c:v>7</c:v>
                </c:pt>
                <c:pt idx="12">
                  <c:v>7</c:v>
                </c:pt>
                <c:pt idx="13">
                  <c:v>11</c:v>
                </c:pt>
                <c:pt idx="14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A-88FF-4BC4-A601-89B791497FFB}"/>
            </c:ext>
          </c:extLst>
        </c:ser>
        <c:ser>
          <c:idx val="43"/>
          <c:order val="43"/>
          <c:tx>
            <c:strRef>
              <c:f>Sheet1!$AS$1</c:f>
              <c:strCache>
                <c:ptCount val="1"/>
                <c:pt idx="0">
                  <c:v>AS 24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Sheet1!$AS$2:$AS$16</c:f>
              <c:numCache>
                <c:formatCode>General</c:formatCode>
                <c:ptCount val="15"/>
                <c:pt idx="0">
                  <c:v>-1</c:v>
                </c:pt>
                <c:pt idx="1">
                  <c:v>6</c:v>
                </c:pt>
                <c:pt idx="2">
                  <c:v>1</c:v>
                </c:pt>
                <c:pt idx="3">
                  <c:v>1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  <c:pt idx="7">
                  <c:v>0</c:v>
                </c:pt>
                <c:pt idx="8">
                  <c:v>5</c:v>
                </c:pt>
                <c:pt idx="9">
                  <c:v>3</c:v>
                </c:pt>
                <c:pt idx="10">
                  <c:v>1</c:v>
                </c:pt>
                <c:pt idx="11">
                  <c:v>6</c:v>
                </c:pt>
                <c:pt idx="12">
                  <c:v>1</c:v>
                </c:pt>
                <c:pt idx="13">
                  <c:v>1</c:v>
                </c:pt>
                <c:pt idx="14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B-88FF-4BC4-A601-89B791497FFB}"/>
            </c:ext>
          </c:extLst>
        </c:ser>
        <c:ser>
          <c:idx val="44"/>
          <c:order val="44"/>
          <c:tx>
            <c:strRef>
              <c:f>Sheet1!$AT$1</c:f>
              <c:strCache>
                <c:ptCount val="1"/>
                <c:pt idx="0">
                  <c:v>Walden Group (ex EHDH)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Sheet1!$AT$2:$AT$16</c:f>
              <c:numCache>
                <c:formatCode>General</c:formatCode>
                <c:ptCount val="15"/>
                <c:pt idx="0">
                  <c:v>3</c:v>
                </c:pt>
                <c:pt idx="1">
                  <c:v>-1</c:v>
                </c:pt>
                <c:pt idx="2">
                  <c:v>1</c:v>
                </c:pt>
                <c:pt idx="3">
                  <c:v>5</c:v>
                </c:pt>
                <c:pt idx="4">
                  <c:v>4</c:v>
                </c:pt>
                <c:pt idx="5">
                  <c:v>-1</c:v>
                </c:pt>
                <c:pt idx="6">
                  <c:v>5</c:v>
                </c:pt>
                <c:pt idx="7">
                  <c:v>4</c:v>
                </c:pt>
                <c:pt idx="8">
                  <c:v>-1</c:v>
                </c:pt>
                <c:pt idx="9">
                  <c:v>4</c:v>
                </c:pt>
                <c:pt idx="10">
                  <c:v>4</c:v>
                </c:pt>
                <c:pt idx="11">
                  <c:v>0</c:v>
                </c:pt>
                <c:pt idx="12">
                  <c:v>0</c:v>
                </c:pt>
                <c:pt idx="13">
                  <c:v>4</c:v>
                </c:pt>
                <c:pt idx="1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C-88FF-4BC4-A601-89B791497F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7616416"/>
        <c:axId val="497607888"/>
      </c:lineChart>
      <c:dateAx>
        <c:axId val="497616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607888"/>
        <c:crosses val="autoZero"/>
        <c:auto val="1"/>
        <c:lblOffset val="100"/>
        <c:baseTimeUnit val="days"/>
      </c:dateAx>
      <c:valAx>
        <c:axId val="49760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61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L'Oréal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5.2505978051318798E-2</c:v>
                </c:pt>
                <c:pt idx="1">
                  <c:v>4.7363531631730002E-2</c:v>
                </c:pt>
                <c:pt idx="2">
                  <c:v>2.5617723034762601E-2</c:v>
                </c:pt>
                <c:pt idx="3">
                  <c:v>6.2976149882129601E-2</c:v>
                </c:pt>
                <c:pt idx="4">
                  <c:v>2.7715670048912702E-2</c:v>
                </c:pt>
                <c:pt idx="5">
                  <c:v>2.8039822816341198E-2</c:v>
                </c:pt>
                <c:pt idx="6">
                  <c:v>3.8684477130175803E-2</c:v>
                </c:pt>
                <c:pt idx="7">
                  <c:v>6.1808591228375301E-2</c:v>
                </c:pt>
                <c:pt idx="8">
                  <c:v>3.9823964452647E-2</c:v>
                </c:pt>
                <c:pt idx="9">
                  <c:v>6.6033982103097702E-2</c:v>
                </c:pt>
                <c:pt idx="10">
                  <c:v>4.6531696545656101E-2</c:v>
                </c:pt>
                <c:pt idx="11">
                  <c:v>3.6564623974480903E-2</c:v>
                </c:pt>
                <c:pt idx="12">
                  <c:v>3.02112971507108E-2</c:v>
                </c:pt>
                <c:pt idx="13">
                  <c:v>2.4635713848743301E-2</c:v>
                </c:pt>
                <c:pt idx="14">
                  <c:v>6.5605589919513804E-2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6D-4021-9F8F-BA5C18D9C4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Air Liquide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4.49474890377509E-2</c:v>
                </c:pt>
                <c:pt idx="1">
                  <c:v>4.2207481502747501E-2</c:v>
                </c:pt>
                <c:pt idx="2">
                  <c:v>1.7923059728093101E-2</c:v>
                </c:pt>
                <c:pt idx="3">
                  <c:v>6.9867272317257798E-2</c:v>
                </c:pt>
                <c:pt idx="4">
                  <c:v>2.5653768689525E-2</c:v>
                </c:pt>
                <c:pt idx="5">
                  <c:v>2.5244880368434398E-2</c:v>
                </c:pt>
                <c:pt idx="6">
                  <c:v>3.00649967019E-2</c:v>
                </c:pt>
                <c:pt idx="7">
                  <c:v>4.36263772716627E-2</c:v>
                </c:pt>
                <c:pt idx="8">
                  <c:v>4.4411175137780097E-2</c:v>
                </c:pt>
                <c:pt idx="9">
                  <c:v>5.2124814324180202E-2</c:v>
                </c:pt>
                <c:pt idx="10">
                  <c:v>4.80824247193853E-2</c:v>
                </c:pt>
                <c:pt idx="11">
                  <c:v>2.4782152836653502E-2</c:v>
                </c:pt>
                <c:pt idx="12">
                  <c:v>2.3070781156588401E-2</c:v>
                </c:pt>
                <c:pt idx="13">
                  <c:v>4.4225512003064703E-2</c:v>
                </c:pt>
                <c:pt idx="14">
                  <c:v>5.0922060178247297E-2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26D-4021-9F8F-BA5C18D9C4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Société Générale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3.1109709620105501E-2</c:v>
                </c:pt>
                <c:pt idx="1">
                  <c:v>2.6269783901367999E-2</c:v>
                </c:pt>
                <c:pt idx="2">
                  <c:v>-1.48258220071113E-2</c:v>
                </c:pt>
                <c:pt idx="3">
                  <c:v>6.7531041401527506E-2</c:v>
                </c:pt>
                <c:pt idx="4">
                  <c:v>2.3793496162134501E-2</c:v>
                </c:pt>
                <c:pt idx="5">
                  <c:v>1.8708582922196001E-2</c:v>
                </c:pt>
                <c:pt idx="6">
                  <c:v>2.2852364415652301E-2</c:v>
                </c:pt>
                <c:pt idx="7">
                  <c:v>3.6809286432943199E-2</c:v>
                </c:pt>
                <c:pt idx="8">
                  <c:v>2.2415796961940501E-2</c:v>
                </c:pt>
                <c:pt idx="9">
                  <c:v>5.4462407830408802E-2</c:v>
                </c:pt>
                <c:pt idx="10">
                  <c:v>2.9836591832888001E-2</c:v>
                </c:pt>
                <c:pt idx="11">
                  <c:v>2.0448446256075399E-2</c:v>
                </c:pt>
                <c:pt idx="12">
                  <c:v>1.56288808200685E-2</c:v>
                </c:pt>
                <c:pt idx="13">
                  <c:v>1.8667259063545501E-2</c:v>
                </c:pt>
                <c:pt idx="14">
                  <c:v>4.2225735403407801E-2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26D-4021-9F8F-BA5C18D9C41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IKEA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3.5171013528211503E-2</c:v>
                </c:pt>
                <c:pt idx="1">
                  <c:v>3.3517490164889002E-2</c:v>
                </c:pt>
                <c:pt idx="2">
                  <c:v>2.2085105268654301E-2</c:v>
                </c:pt>
                <c:pt idx="3">
                  <c:v>4.4255087205863797E-2</c:v>
                </c:pt>
                <c:pt idx="4">
                  <c:v>2.0493999987388298E-2</c:v>
                </c:pt>
                <c:pt idx="5">
                  <c:v>1.8377775185905498E-2</c:v>
                </c:pt>
                <c:pt idx="6">
                  <c:v>3.2367936769377298E-2</c:v>
                </c:pt>
                <c:pt idx="7">
                  <c:v>3.5508141352018997E-2</c:v>
                </c:pt>
                <c:pt idx="8">
                  <c:v>3.49286168047276E-2</c:v>
                </c:pt>
                <c:pt idx="9">
                  <c:v>3.3153283402956299E-2</c:v>
                </c:pt>
                <c:pt idx="10">
                  <c:v>3.0309620802408701E-2</c:v>
                </c:pt>
                <c:pt idx="11">
                  <c:v>1.7714585617140899E-2</c:v>
                </c:pt>
                <c:pt idx="12">
                  <c:v>1.7617070941742499E-2</c:v>
                </c:pt>
                <c:pt idx="13">
                  <c:v>4.13928245098363E-2</c:v>
                </c:pt>
                <c:pt idx="14">
                  <c:v>3.7539956945379399E-2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26D-4021-9F8F-BA5C18D9C41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CHANEL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1.7515554117338201E-2</c:v>
                </c:pt>
                <c:pt idx="1">
                  <c:v>1.8847861511712999E-2</c:v>
                </c:pt>
                <c:pt idx="2">
                  <c:v>-1.4114159133711099E-3</c:v>
                </c:pt>
                <c:pt idx="3">
                  <c:v>4.2228634294686401E-2</c:v>
                </c:pt>
                <c:pt idx="4">
                  <c:v>4.7663515409233203E-3</c:v>
                </c:pt>
                <c:pt idx="5">
                  <c:v>1.0332957635636301E-2</c:v>
                </c:pt>
                <c:pt idx="6">
                  <c:v>2.0053779203316E-2</c:v>
                </c:pt>
                <c:pt idx="7">
                  <c:v>2.5500548318965002E-2</c:v>
                </c:pt>
                <c:pt idx="8">
                  <c:v>2.7666185747570099E-2</c:v>
                </c:pt>
                <c:pt idx="9">
                  <c:v>2.7239464994049199E-2</c:v>
                </c:pt>
                <c:pt idx="10">
                  <c:v>2.01859929775597E-2</c:v>
                </c:pt>
                <c:pt idx="11">
                  <c:v>1.6945196189196699E-2</c:v>
                </c:pt>
                <c:pt idx="12">
                  <c:v>1.53052017126597E-2</c:v>
                </c:pt>
                <c:pt idx="13">
                  <c:v>1.46176569114109E-2</c:v>
                </c:pt>
                <c:pt idx="14">
                  <c:v>1.64043992716599E-2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26D-4021-9F8F-BA5C18D9C41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Christian Dior Couture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9.9966519526714301E-2</c:v>
                </c:pt>
                <c:pt idx="1">
                  <c:v>9.0556074788524593E-2</c:v>
                </c:pt>
                <c:pt idx="2">
                  <c:v>6.4285820088578194E-2</c:v>
                </c:pt>
                <c:pt idx="3">
                  <c:v>0.11996257830726099</c:v>
                </c:pt>
                <c:pt idx="4">
                  <c:v>5.6301844121957399E-2</c:v>
                </c:pt>
                <c:pt idx="5">
                  <c:v>6.8505376992359798E-2</c:v>
                </c:pt>
                <c:pt idx="6">
                  <c:v>0.10342605450570801</c:v>
                </c:pt>
                <c:pt idx="7">
                  <c:v>0.120548895765034</c:v>
                </c:pt>
                <c:pt idx="8">
                  <c:v>0.120580554705913</c:v>
                </c:pt>
                <c:pt idx="9">
                  <c:v>0.115490773982436</c:v>
                </c:pt>
                <c:pt idx="10">
                  <c:v>9.8012757533371103E-2</c:v>
                </c:pt>
                <c:pt idx="11">
                  <c:v>8.1470055789660406E-2</c:v>
                </c:pt>
                <c:pt idx="12">
                  <c:v>7.2306707210070306E-2</c:v>
                </c:pt>
                <c:pt idx="13">
                  <c:v>6.8559631924508202E-2</c:v>
                </c:pt>
                <c:pt idx="14">
                  <c:v>0.15443187239414499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26D-4021-9F8F-BA5C18D9C41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Saint Laurent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7.5235414037472095E-2</c:v>
                </c:pt>
                <c:pt idx="1">
                  <c:v>6.2891556525605297E-2</c:v>
                </c:pt>
                <c:pt idx="2">
                  <c:v>3.7000294063472501E-2</c:v>
                </c:pt>
                <c:pt idx="3">
                  <c:v>7.5265326427012794E-2</c:v>
                </c:pt>
                <c:pt idx="4">
                  <c:v>3.43765180944757E-2</c:v>
                </c:pt>
                <c:pt idx="5">
                  <c:v>3.0976635227533099E-2</c:v>
                </c:pt>
                <c:pt idx="6">
                  <c:v>5.3385891286325801E-2</c:v>
                </c:pt>
                <c:pt idx="7">
                  <c:v>6.2223440182479099E-2</c:v>
                </c:pt>
                <c:pt idx="8">
                  <c:v>6.2023646313781697E-2</c:v>
                </c:pt>
                <c:pt idx="9">
                  <c:v>5.1520166925340803E-2</c:v>
                </c:pt>
                <c:pt idx="10">
                  <c:v>5.71257538990338E-2</c:v>
                </c:pt>
                <c:pt idx="11">
                  <c:v>4.3583776542278699E-2</c:v>
                </c:pt>
                <c:pt idx="12">
                  <c:v>4.0992698477000697E-2</c:v>
                </c:pt>
                <c:pt idx="13">
                  <c:v>4.8528322382322797E-2</c:v>
                </c:pt>
                <c:pt idx="14">
                  <c:v>6.3441687452519102E-2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26D-4021-9F8F-BA5C18D9C41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Groupe Crédit Agricole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4.5231004938807398E-2</c:v>
                </c:pt>
                <c:pt idx="1">
                  <c:v>3.29279192168382E-2</c:v>
                </c:pt>
                <c:pt idx="2">
                  <c:v>-5.2249333820993801E-3</c:v>
                </c:pt>
                <c:pt idx="3">
                  <c:v>7.73330546556589E-2</c:v>
                </c:pt>
                <c:pt idx="4">
                  <c:v>1.87962073430517E-2</c:v>
                </c:pt>
                <c:pt idx="5">
                  <c:v>2.47958906683928E-2</c:v>
                </c:pt>
                <c:pt idx="6">
                  <c:v>4.2794926191799601E-2</c:v>
                </c:pt>
                <c:pt idx="7">
                  <c:v>3.93857903371789E-2</c:v>
                </c:pt>
                <c:pt idx="8">
                  <c:v>5.5535566228118199E-2</c:v>
                </c:pt>
                <c:pt idx="9">
                  <c:v>6.4625238761592804E-2</c:v>
                </c:pt>
                <c:pt idx="10">
                  <c:v>4.8958460829325097E-2</c:v>
                </c:pt>
                <c:pt idx="11">
                  <c:v>2.9673049842915002E-2</c:v>
                </c:pt>
                <c:pt idx="12">
                  <c:v>3.2006161836685303E-2</c:v>
                </c:pt>
                <c:pt idx="13">
                  <c:v>4.6042910952490003E-2</c:v>
                </c:pt>
                <c:pt idx="14">
                  <c:v>4.65417406611007E-2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26D-4021-9F8F-BA5C18D9C41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Club Med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5.7852222714837198E-2</c:v>
                </c:pt>
                <c:pt idx="1">
                  <c:v>4.2418445809760001E-2</c:v>
                </c:pt>
                <c:pt idx="2">
                  <c:v>2.3765863038411598E-2</c:v>
                </c:pt>
                <c:pt idx="3">
                  <c:v>5.2650479119360001E-2</c:v>
                </c:pt>
                <c:pt idx="4">
                  <c:v>2.5097014804540099E-2</c:v>
                </c:pt>
                <c:pt idx="5">
                  <c:v>2.45511324547086E-2</c:v>
                </c:pt>
                <c:pt idx="6">
                  <c:v>3.1557993882604302E-2</c:v>
                </c:pt>
                <c:pt idx="7">
                  <c:v>4.1794409256248298E-2</c:v>
                </c:pt>
                <c:pt idx="8">
                  <c:v>4.0698834018834701E-2</c:v>
                </c:pt>
                <c:pt idx="9">
                  <c:v>2.9097257583472799E-2</c:v>
                </c:pt>
                <c:pt idx="10">
                  <c:v>3.0974178308917601E-2</c:v>
                </c:pt>
                <c:pt idx="11">
                  <c:v>1.8578752369464099E-2</c:v>
                </c:pt>
                <c:pt idx="12">
                  <c:v>1.42679850643809E-2</c:v>
                </c:pt>
                <c:pt idx="13">
                  <c:v>7.8058969513934897E-3</c:v>
                </c:pt>
                <c:pt idx="14">
                  <c:v>5.67901965586756E-2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26D-4021-9F8F-BA5C18D9C413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Leroy Merlin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3.56528841783533E-2</c:v>
                </c:pt>
                <c:pt idx="1">
                  <c:v>3.1113134105015899E-2</c:v>
                </c:pt>
                <c:pt idx="2">
                  <c:v>2.35333033270002E-2</c:v>
                </c:pt>
                <c:pt idx="3">
                  <c:v>2.6818363174932199E-2</c:v>
                </c:pt>
                <c:pt idx="4">
                  <c:v>1.9080343873852601E-2</c:v>
                </c:pt>
                <c:pt idx="5">
                  <c:v>1.9158931145432701E-2</c:v>
                </c:pt>
                <c:pt idx="6">
                  <c:v>2.6143232026938999E-2</c:v>
                </c:pt>
                <c:pt idx="7">
                  <c:v>2.8437717289639002E-2</c:v>
                </c:pt>
                <c:pt idx="8">
                  <c:v>3.1551962137645398E-2</c:v>
                </c:pt>
                <c:pt idx="9">
                  <c:v>3.3431244989420301E-2</c:v>
                </c:pt>
                <c:pt idx="10">
                  <c:v>2.7836374669391699E-2</c:v>
                </c:pt>
                <c:pt idx="11">
                  <c:v>1.46941724061502E-2</c:v>
                </c:pt>
                <c:pt idx="12">
                  <c:v>1.55948747033896E-2</c:v>
                </c:pt>
                <c:pt idx="13">
                  <c:v>1.55103775915256E-2</c:v>
                </c:pt>
                <c:pt idx="14">
                  <c:v>4.0452012261964897E-2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26D-4021-9F8F-BA5C18D9C413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Europe 1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3.1402808308285901E-2</c:v>
                </c:pt>
                <c:pt idx="1">
                  <c:v>3.1392950040362397E-2</c:v>
                </c:pt>
                <c:pt idx="2">
                  <c:v>0</c:v>
                </c:pt>
                <c:pt idx="3">
                  <c:v>8.06993947545393E-2</c:v>
                </c:pt>
                <c:pt idx="4">
                  <c:v>-1.34390538906061E-2</c:v>
                </c:pt>
                <c:pt idx="5">
                  <c:v>2.68817204301075E-2</c:v>
                </c:pt>
                <c:pt idx="6">
                  <c:v>5.3748992206396097E-2</c:v>
                </c:pt>
                <c:pt idx="7">
                  <c:v>3.5813412122839998E-2</c:v>
                </c:pt>
                <c:pt idx="8">
                  <c:v>1.3425221516155E-2</c:v>
                </c:pt>
                <c:pt idx="9">
                  <c:v>3.5795785046310799E-2</c:v>
                </c:pt>
                <c:pt idx="10">
                  <c:v>4.0255848280180702E-2</c:v>
                </c:pt>
                <c:pt idx="11">
                  <c:v>3.1297505141732997E-2</c:v>
                </c:pt>
                <c:pt idx="12">
                  <c:v>8.9393465337683792E-3</c:v>
                </c:pt>
                <c:pt idx="13">
                  <c:v>6.2569832402234599E-2</c:v>
                </c:pt>
                <c:pt idx="14">
                  <c:v>3.5731832596364303E-2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926D-4021-9F8F-BA5C18D9C413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La Banque Postale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4.3021510755377697E-2</c:v>
                </c:pt>
                <c:pt idx="1">
                  <c:v>3.6002520176412402E-2</c:v>
                </c:pt>
                <c:pt idx="2">
                  <c:v>-4.99855042037809E-4</c:v>
                </c:pt>
                <c:pt idx="3">
                  <c:v>6.3481907656317907E-2</c:v>
                </c:pt>
                <c:pt idx="4">
                  <c:v>2.84738041002278E-2</c:v>
                </c:pt>
                <c:pt idx="5">
                  <c:v>1.5481344979299899E-2</c:v>
                </c:pt>
                <c:pt idx="6">
                  <c:v>3.69497483422545E-2</c:v>
                </c:pt>
                <c:pt idx="7">
                  <c:v>4.1428328990845802E-2</c:v>
                </c:pt>
                <c:pt idx="8">
                  <c:v>3.5922945282369299E-2</c:v>
                </c:pt>
                <c:pt idx="9">
                  <c:v>2.9925037780360202E-2</c:v>
                </c:pt>
                <c:pt idx="10">
                  <c:v>3.2907693918558398E-2</c:v>
                </c:pt>
                <c:pt idx="11">
                  <c:v>2.1931245545215802E-2</c:v>
                </c:pt>
                <c:pt idx="12">
                  <c:v>1.0464890293066799E-2</c:v>
                </c:pt>
                <c:pt idx="13">
                  <c:v>3.83672493173619E-2</c:v>
                </c:pt>
                <c:pt idx="14">
                  <c:v>4.8812316642509603E-2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926D-4021-9F8F-BA5C18D9C413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  <c:pt idx="0">
                  <c:v>3.6936715094804201E-2</c:v>
                </c:pt>
                <c:pt idx="1">
                  <c:v>3.6923076923076899E-2</c:v>
                </c:pt>
                <c:pt idx="2">
                  <c:v>-1.2303149606299199E-2</c:v>
                </c:pt>
                <c:pt idx="3">
                  <c:v>4.9218653869816699E-2</c:v>
                </c:pt>
                <c:pt idx="4">
                  <c:v>2.4597220514081902E-2</c:v>
                </c:pt>
                <c:pt idx="5">
                  <c:v>1.22955858846674E-2</c:v>
                </c:pt>
                <c:pt idx="6">
                  <c:v>0</c:v>
                </c:pt>
                <c:pt idx="7">
                  <c:v>6.1470371281042498E-2</c:v>
                </c:pt>
                <c:pt idx="8">
                  <c:v>1.2286521685710801E-2</c:v>
                </c:pt>
                <c:pt idx="9">
                  <c:v>3.6855036855036903E-2</c:v>
                </c:pt>
                <c:pt idx="10">
                  <c:v>-2.4560972614515501E-2</c:v>
                </c:pt>
                <c:pt idx="11">
                  <c:v>2.45670065102567E-2</c:v>
                </c:pt>
                <c:pt idx="12">
                  <c:v>1.2280486307257799E-2</c:v>
                </c:pt>
                <c:pt idx="13">
                  <c:v>-1.2278978388998E-2</c:v>
                </c:pt>
                <c:pt idx="14">
                  <c:v>-3.6841458921773297E-2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926D-4021-9F8F-BA5C18D9C413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Carrefour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Sheet1!$O$2:$O$16</c:f>
              <c:numCache>
                <c:formatCode>General</c:formatCode>
                <c:ptCount val="15"/>
                <c:pt idx="0">
                  <c:v>3.3831949938266603E-2</c:v>
                </c:pt>
                <c:pt idx="1">
                  <c:v>5.0133929210891999E-2</c:v>
                </c:pt>
                <c:pt idx="2">
                  <c:v>1.8134616118810402E-2</c:v>
                </c:pt>
                <c:pt idx="3">
                  <c:v>5.0497339148082097E-2</c:v>
                </c:pt>
                <c:pt idx="4">
                  <c:v>1.33531829457598E-2</c:v>
                </c:pt>
                <c:pt idx="5">
                  <c:v>1.4622962024008699E-2</c:v>
                </c:pt>
                <c:pt idx="6">
                  <c:v>2.7890811050482401E-2</c:v>
                </c:pt>
                <c:pt idx="7">
                  <c:v>2.6135379677954901E-2</c:v>
                </c:pt>
                <c:pt idx="8">
                  <c:v>3.2243743641589301E-2</c:v>
                </c:pt>
                <c:pt idx="9">
                  <c:v>3.8108394564790198E-2</c:v>
                </c:pt>
                <c:pt idx="10">
                  <c:v>2.5316556154740499E-2</c:v>
                </c:pt>
                <c:pt idx="11">
                  <c:v>1.1028560003300601E-2</c:v>
                </c:pt>
                <c:pt idx="12">
                  <c:v>1.05513433922807E-2</c:v>
                </c:pt>
                <c:pt idx="13">
                  <c:v>3.2840566190399101E-2</c:v>
                </c:pt>
                <c:pt idx="14">
                  <c:v>8.6277308592046298E-2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926D-4021-9F8F-BA5C18D9C413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Volkswagen France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Sheet1!$P$2:$P$16</c:f>
              <c:numCache>
                <c:formatCode>General</c:formatCode>
                <c:ptCount val="15"/>
                <c:pt idx="0">
                  <c:v>-8.7490594761063193E-3</c:v>
                </c:pt>
                <c:pt idx="1">
                  <c:v>1.7499650006999899E-2</c:v>
                </c:pt>
                <c:pt idx="2">
                  <c:v>-1.3997270532246199E-2</c:v>
                </c:pt>
                <c:pt idx="3">
                  <c:v>2.2748748818815001E-2</c:v>
                </c:pt>
                <c:pt idx="4">
                  <c:v>8.7475288231074703E-3</c:v>
                </c:pt>
                <c:pt idx="5">
                  <c:v>1.74935273948639E-2</c:v>
                </c:pt>
                <c:pt idx="6">
                  <c:v>8.7452338475530796E-3</c:v>
                </c:pt>
                <c:pt idx="7">
                  <c:v>6.9955752986236202E-3</c:v>
                </c:pt>
                <c:pt idx="8">
                  <c:v>1.3990171904237301E-2</c:v>
                </c:pt>
                <c:pt idx="9">
                  <c:v>3.4970537322305999E-3</c:v>
                </c:pt>
                <c:pt idx="10">
                  <c:v>1.74846572132953E-3</c:v>
                </c:pt>
                <c:pt idx="11">
                  <c:v>5.2453054516208002E-3</c:v>
                </c:pt>
                <c:pt idx="12">
                  <c:v>0</c:v>
                </c:pt>
                <c:pt idx="13">
                  <c:v>1.7483434445862501E-3</c:v>
                </c:pt>
                <c:pt idx="14">
                  <c:v>6.9932515122906403E-3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926D-4021-9F8F-BA5C18D9C413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Hermès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Sheet1!$Q$2:$Q$16</c:f>
              <c:numCache>
                <c:formatCode>General</c:formatCode>
                <c:ptCount val="15"/>
                <c:pt idx="0">
                  <c:v>5.0179716848950798E-2</c:v>
                </c:pt>
                <c:pt idx="1">
                  <c:v>5.2286265825033498E-2</c:v>
                </c:pt>
                <c:pt idx="2">
                  <c:v>1.6867268798571099E-2</c:v>
                </c:pt>
                <c:pt idx="3">
                  <c:v>8.2310224929997802E-2</c:v>
                </c:pt>
                <c:pt idx="4">
                  <c:v>2.9503251565771299E-2</c:v>
                </c:pt>
                <c:pt idx="5">
                  <c:v>3.3927598268865003E-2</c:v>
                </c:pt>
                <c:pt idx="6">
                  <c:v>4.98696534886304E-2</c:v>
                </c:pt>
                <c:pt idx="7">
                  <c:v>5.63411557378211E-2</c:v>
                </c:pt>
                <c:pt idx="8">
                  <c:v>5.0465998902143198E-2</c:v>
                </c:pt>
                <c:pt idx="9">
                  <c:v>4.7195830248397602E-2</c:v>
                </c:pt>
                <c:pt idx="10">
                  <c:v>4.29279453258367E-2</c:v>
                </c:pt>
                <c:pt idx="11">
                  <c:v>3.1592727307020597E-2</c:v>
                </c:pt>
                <c:pt idx="12">
                  <c:v>3.4175363216349501E-2</c:v>
                </c:pt>
                <c:pt idx="13">
                  <c:v>4.7888065622553697E-2</c:v>
                </c:pt>
                <c:pt idx="14">
                  <c:v>4.59222783102015E-2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926D-4021-9F8F-BA5C18D9C413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Caisse d'Epargne d'Auvergne et du Limousin (CEPAL)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Sheet1!$R$2:$R$16</c:f>
              <c:numCache>
                <c:formatCode>General</c:formatCode>
                <c:ptCount val="15"/>
                <c:pt idx="0">
                  <c:v>4.9146086742843098E-2</c:v>
                </c:pt>
                <c:pt idx="1">
                  <c:v>7.3682917843546594E-2</c:v>
                </c:pt>
                <c:pt idx="2">
                  <c:v>-3.6814333046999603E-2</c:v>
                </c:pt>
                <c:pt idx="3">
                  <c:v>8.5931745642032903E-2</c:v>
                </c:pt>
                <c:pt idx="4">
                  <c:v>-1.22654237703913E-2</c:v>
                </c:pt>
                <c:pt idx="5">
                  <c:v>0</c:v>
                </c:pt>
                <c:pt idx="6">
                  <c:v>1.22669283611384E-2</c:v>
                </c:pt>
                <c:pt idx="7">
                  <c:v>0.122654237703913</c:v>
                </c:pt>
                <c:pt idx="8">
                  <c:v>4.90015925517579E-2</c:v>
                </c:pt>
                <c:pt idx="9">
                  <c:v>6.12219909391453E-2</c:v>
                </c:pt>
                <c:pt idx="10">
                  <c:v>0</c:v>
                </c:pt>
                <c:pt idx="11">
                  <c:v>3.6710719530102798E-2</c:v>
                </c:pt>
                <c:pt idx="12">
                  <c:v>4.8929663608562698E-2</c:v>
                </c:pt>
                <c:pt idx="13">
                  <c:v>-1.22264335493337E-2</c:v>
                </c:pt>
                <c:pt idx="14">
                  <c:v>-1.2227928588897E-2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926D-4021-9F8F-BA5C18D9C413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GROUPE MACSF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Sheet1!$S$2:$S$16</c:f>
              <c:numCache>
                <c:formatCode>General</c:formatCode>
                <c:ptCount val="15"/>
                <c:pt idx="0">
                  <c:v>4.7911617157995599E-2</c:v>
                </c:pt>
                <c:pt idx="1">
                  <c:v>5.9156595960449601E-2</c:v>
                </c:pt>
                <c:pt idx="2">
                  <c:v>3.37837837837838E-2</c:v>
                </c:pt>
                <c:pt idx="3">
                  <c:v>5.3472925813351301E-2</c:v>
                </c:pt>
                <c:pt idx="4">
                  <c:v>1.4064301988692299E-2</c:v>
                </c:pt>
                <c:pt idx="5">
                  <c:v>1.12498593767578E-2</c:v>
                </c:pt>
                <c:pt idx="6">
                  <c:v>4.2182227221597299E-2</c:v>
                </c:pt>
                <c:pt idx="7">
                  <c:v>4.7786366830639498E-2</c:v>
                </c:pt>
                <c:pt idx="8">
                  <c:v>2.2476961114857301E-2</c:v>
                </c:pt>
                <c:pt idx="9">
                  <c:v>5.0561797752809001E-2</c:v>
                </c:pt>
                <c:pt idx="10">
                  <c:v>2.8075692065809399E-2</c:v>
                </c:pt>
                <c:pt idx="11">
                  <c:v>3.36813742000674E-2</c:v>
                </c:pt>
                <c:pt idx="12">
                  <c:v>2.5252525252525301E-2</c:v>
                </c:pt>
                <c:pt idx="13">
                  <c:v>2.8051277735700899E-2</c:v>
                </c:pt>
                <c:pt idx="14">
                  <c:v>3.6456434560700003E-2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926D-4021-9F8F-BA5C18D9C413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Groupe SNCF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Sheet1!$T$2:$T$16</c:f>
              <c:numCache>
                <c:formatCode>General</c:formatCode>
                <c:ptCount val="15"/>
                <c:pt idx="0">
                  <c:v>3.7178287879878098E-2</c:v>
                </c:pt>
                <c:pt idx="1">
                  <c:v>2.6374785704866101E-2</c:v>
                </c:pt>
                <c:pt idx="2">
                  <c:v>7.4309342602025498E-3</c:v>
                </c:pt>
                <c:pt idx="3">
                  <c:v>5.8963677415952799E-2</c:v>
                </c:pt>
                <c:pt idx="4">
                  <c:v>1.5091555436313599E-2</c:v>
                </c:pt>
                <c:pt idx="5">
                  <c:v>2.6585871166305401E-2</c:v>
                </c:pt>
                <c:pt idx="6">
                  <c:v>3.5198957919286601E-2</c:v>
                </c:pt>
                <c:pt idx="7">
                  <c:v>3.7580217007800898E-2</c:v>
                </c:pt>
                <c:pt idx="8">
                  <c:v>2.7038020721173402E-2</c:v>
                </c:pt>
                <c:pt idx="9">
                  <c:v>4.6406709357649803E-2</c:v>
                </c:pt>
                <c:pt idx="10">
                  <c:v>3.1800151588692503E-2</c:v>
                </c:pt>
                <c:pt idx="11">
                  <c:v>2.1512058704018001E-2</c:v>
                </c:pt>
                <c:pt idx="12">
                  <c:v>2.4375089614300099E-2</c:v>
                </c:pt>
                <c:pt idx="13">
                  <c:v>2.46080628437364E-2</c:v>
                </c:pt>
                <c:pt idx="14">
                  <c:v>6.5207265952491905E-2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926D-4021-9F8F-BA5C18D9C413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Michel &amp; Augustin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Sheet1!$U$2:$U$16</c:f>
              <c:numCache>
                <c:formatCode>General</c:formatCode>
                <c:ptCount val="15"/>
                <c:pt idx="0">
                  <c:v>1.5285845307245499E-2</c:v>
                </c:pt>
                <c:pt idx="1">
                  <c:v>1.52835090936879E-2</c:v>
                </c:pt>
                <c:pt idx="2">
                  <c:v>-7.64058679706601E-3</c:v>
                </c:pt>
                <c:pt idx="3">
                  <c:v>1.52823412546802E-2</c:v>
                </c:pt>
                <c:pt idx="4">
                  <c:v>3.8200015280006102E-3</c:v>
                </c:pt>
                <c:pt idx="5">
                  <c:v>4.7748195118224503E-3</c:v>
                </c:pt>
                <c:pt idx="6">
                  <c:v>5.72950984043315E-3</c:v>
                </c:pt>
                <c:pt idx="7">
                  <c:v>6.6840451841454502E-3</c:v>
                </c:pt>
                <c:pt idx="8">
                  <c:v>2.8643993354593501E-3</c:v>
                </c:pt>
                <c:pt idx="9">
                  <c:v>1.7185903739843598E-2</c:v>
                </c:pt>
                <c:pt idx="10">
                  <c:v>4.7730418595771096E-3</c:v>
                </c:pt>
                <c:pt idx="11">
                  <c:v>1.90912562046583E-3</c:v>
                </c:pt>
                <c:pt idx="12">
                  <c:v>3.81817834711059E-3</c:v>
                </c:pt>
                <c:pt idx="13">
                  <c:v>7.6360651356356104E-3</c:v>
                </c:pt>
                <c:pt idx="14">
                  <c:v>1.4316528909844001E-2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926D-4021-9F8F-BA5C18D9C413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Decathlon France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Sheet1!$V$2:$V$16</c:f>
              <c:numCache>
                <c:formatCode>General</c:formatCode>
                <c:ptCount val="15"/>
                <c:pt idx="0">
                  <c:v>4.5429737406814802E-2</c:v>
                </c:pt>
                <c:pt idx="1">
                  <c:v>4.1844570666956002E-2</c:v>
                </c:pt>
                <c:pt idx="2">
                  <c:v>1.0998969814799E-2</c:v>
                </c:pt>
                <c:pt idx="3">
                  <c:v>6.4282682709972006E-2</c:v>
                </c:pt>
                <c:pt idx="4">
                  <c:v>2.66253457811985E-2</c:v>
                </c:pt>
                <c:pt idx="5">
                  <c:v>1.88803927121684E-2</c:v>
                </c:pt>
                <c:pt idx="6">
                  <c:v>2.90888835593653E-2</c:v>
                </c:pt>
                <c:pt idx="7">
                  <c:v>3.5422431835021202E-2</c:v>
                </c:pt>
                <c:pt idx="8">
                  <c:v>2.7523843689308401E-2</c:v>
                </c:pt>
                <c:pt idx="9">
                  <c:v>3.1535500626072403E-2</c:v>
                </c:pt>
                <c:pt idx="10">
                  <c:v>2.797120665622E-2</c:v>
                </c:pt>
                <c:pt idx="11">
                  <c:v>1.3595457881117001E-2</c:v>
                </c:pt>
                <c:pt idx="12">
                  <c:v>1.5138338150311299E-2</c:v>
                </c:pt>
                <c:pt idx="13">
                  <c:v>2.8109801208103701E-2</c:v>
                </c:pt>
                <c:pt idx="14">
                  <c:v>2.2543283877074299E-2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926D-4021-9F8F-BA5C18D9C413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GROUPE M6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Sheet1!$W$2:$W$16</c:f>
              <c:numCache>
                <c:formatCode>General</c:formatCode>
                <c:ptCount val="15"/>
                <c:pt idx="0">
                  <c:v>5.2055386931695299E-2</c:v>
                </c:pt>
                <c:pt idx="1">
                  <c:v>4.3223513591393703E-2</c:v>
                </c:pt>
                <c:pt idx="2">
                  <c:v>-1.60017922007265E-3</c:v>
                </c:pt>
                <c:pt idx="3">
                  <c:v>6.4808295461819099E-2</c:v>
                </c:pt>
                <c:pt idx="4">
                  <c:v>2.5586694918642301E-2</c:v>
                </c:pt>
                <c:pt idx="5">
                  <c:v>1.7586352990079698E-2</c:v>
                </c:pt>
                <c:pt idx="6">
                  <c:v>3.6764999720266298E-2</c:v>
                </c:pt>
                <c:pt idx="7">
                  <c:v>5.0333559701194401E-2</c:v>
                </c:pt>
                <c:pt idx="8">
                  <c:v>3.1143194812661701E-2</c:v>
                </c:pt>
                <c:pt idx="9">
                  <c:v>4.5502806006370397E-2</c:v>
                </c:pt>
                <c:pt idx="10">
                  <c:v>3.7502792761163098E-2</c:v>
                </c:pt>
                <c:pt idx="11">
                  <c:v>1.91431830327588E-2</c:v>
                </c:pt>
                <c:pt idx="12">
                  <c:v>1.51521193030025E-2</c:v>
                </c:pt>
                <c:pt idx="13">
                  <c:v>2.8704929274243701E-2</c:v>
                </c:pt>
                <c:pt idx="14">
                  <c:v>3.2682343563172601E-2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926D-4021-9F8F-BA5C18D9C413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Sopra Steria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Sheet1!$X$2:$X$16</c:f>
              <c:numCache>
                <c:formatCode>General</c:formatCode>
                <c:ptCount val="15"/>
                <c:pt idx="0">
                  <c:v>0.102738713207261</c:v>
                </c:pt>
                <c:pt idx="1">
                  <c:v>0.103147077713552</c:v>
                </c:pt>
                <c:pt idx="2">
                  <c:v>4.4783607916304702E-2</c:v>
                </c:pt>
                <c:pt idx="3">
                  <c:v>0.123003596476377</c:v>
                </c:pt>
                <c:pt idx="4">
                  <c:v>3.83033290589039E-2</c:v>
                </c:pt>
                <c:pt idx="5">
                  <c:v>3.77764403068215E-2</c:v>
                </c:pt>
                <c:pt idx="6">
                  <c:v>6.4643723478472401E-2</c:v>
                </c:pt>
                <c:pt idx="7">
                  <c:v>7.9313300328766406E-2</c:v>
                </c:pt>
                <c:pt idx="8">
                  <c:v>7.9506090780105607E-2</c:v>
                </c:pt>
                <c:pt idx="9">
                  <c:v>7.29291195373407E-2</c:v>
                </c:pt>
                <c:pt idx="10">
                  <c:v>6.2920935313960105E-2</c:v>
                </c:pt>
                <c:pt idx="11">
                  <c:v>4.27287198220445E-2</c:v>
                </c:pt>
                <c:pt idx="12">
                  <c:v>3.6080785260680502E-2</c:v>
                </c:pt>
                <c:pt idx="13">
                  <c:v>7.0351272058055095E-2</c:v>
                </c:pt>
                <c:pt idx="14">
                  <c:v>7.3103697722577798E-2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926D-4021-9F8F-BA5C18D9C413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Transavia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Sheet1!$Y$2:$Y$16</c:f>
              <c:numCache>
                <c:formatCode>General</c:formatCode>
                <c:ptCount val="15"/>
                <c:pt idx="0">
                  <c:v>4.2747898228337099E-2</c:v>
                </c:pt>
                <c:pt idx="1">
                  <c:v>4.8268658606064399E-2</c:v>
                </c:pt>
                <c:pt idx="2">
                  <c:v>4.7454463487744897E-3</c:v>
                </c:pt>
                <c:pt idx="3">
                  <c:v>5.3779173224298697E-2</c:v>
                </c:pt>
                <c:pt idx="4">
                  <c:v>5.77024922733992E-2</c:v>
                </c:pt>
                <c:pt idx="5">
                  <c:v>3.3179548758136897E-2</c:v>
                </c:pt>
                <c:pt idx="6">
                  <c:v>4.8963088149353198E-2</c:v>
                </c:pt>
                <c:pt idx="7">
                  <c:v>5.6043192725435703E-2</c:v>
                </c:pt>
                <c:pt idx="8">
                  <c:v>2.9189248889625201E-2</c:v>
                </c:pt>
                <c:pt idx="9">
                  <c:v>5.5206788857692701E-2</c:v>
                </c:pt>
                <c:pt idx="10">
                  <c:v>4.6505761985086602E-2</c:v>
                </c:pt>
                <c:pt idx="11">
                  <c:v>3.1514674020090602E-2</c:v>
                </c:pt>
                <c:pt idx="12">
                  <c:v>3.4655219942503798E-2</c:v>
                </c:pt>
                <c:pt idx="13">
                  <c:v>2.44077191380138E-2</c:v>
                </c:pt>
                <c:pt idx="14">
                  <c:v>5.5100755667506301E-2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926D-4021-9F8F-BA5C18D9C413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Matmut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Sheet1!$Z$2:$Z$16</c:f>
              <c:numCache>
                <c:formatCode>General</c:formatCode>
                <c:ptCount val="15"/>
                <c:pt idx="0">
                  <c:v>4.3321690628976797E-2</c:v>
                </c:pt>
                <c:pt idx="1">
                  <c:v>4.4656147662994902E-2</c:v>
                </c:pt>
                <c:pt idx="2">
                  <c:v>-2.02891885677185E-2</c:v>
                </c:pt>
                <c:pt idx="3">
                  <c:v>6.0879917744466702E-2</c:v>
                </c:pt>
                <c:pt idx="4">
                  <c:v>1.89288949581536E-2</c:v>
                </c:pt>
                <c:pt idx="5">
                  <c:v>8.1108482595471394E-3</c:v>
                </c:pt>
                <c:pt idx="6">
                  <c:v>2.56822697719685E-2</c:v>
                </c:pt>
                <c:pt idx="7">
                  <c:v>1.8918918918918899E-2</c:v>
                </c:pt>
                <c:pt idx="8">
                  <c:v>3.10752019888129E-2</c:v>
                </c:pt>
                <c:pt idx="9">
                  <c:v>2.70135202668936E-2</c:v>
                </c:pt>
                <c:pt idx="10">
                  <c:v>3.3757781168559299E-2</c:v>
                </c:pt>
                <c:pt idx="11">
                  <c:v>8.0991333927269808E-3</c:v>
                </c:pt>
                <c:pt idx="12">
                  <c:v>2.6994924954108601E-2</c:v>
                </c:pt>
                <c:pt idx="13">
                  <c:v>2.42888756949317E-2</c:v>
                </c:pt>
                <c:pt idx="14">
                  <c:v>2.6981086258532801E-2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926D-4021-9F8F-BA5C18D9C413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Lombard Odier Group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Sheet1!$AA$2:$AA$16</c:f>
              <c:numCache>
                <c:formatCode>General</c:formatCode>
                <c:ptCount val="15"/>
                <c:pt idx="0">
                  <c:v>5.2451413427561801E-2</c:v>
                </c:pt>
                <c:pt idx="1">
                  <c:v>3.2190124069935301E-2</c:v>
                </c:pt>
                <c:pt idx="2">
                  <c:v>1.10330624103564E-2</c:v>
                </c:pt>
                <c:pt idx="3">
                  <c:v>6.1134809149076999E-2</c:v>
                </c:pt>
                <c:pt idx="4">
                  <c:v>2.4806486436823798E-2</c:v>
                </c:pt>
                <c:pt idx="5">
                  <c:v>2.57188652469241E-2</c:v>
                </c:pt>
                <c:pt idx="6">
                  <c:v>3.7190936431047497E-2</c:v>
                </c:pt>
                <c:pt idx="7">
                  <c:v>5.5995153206410998E-2</c:v>
                </c:pt>
                <c:pt idx="8">
                  <c:v>8.1652125248855498E-2</c:v>
                </c:pt>
                <c:pt idx="9">
                  <c:v>6.1876650044001197E-2</c:v>
                </c:pt>
                <c:pt idx="10">
                  <c:v>4.9470709217584098E-2</c:v>
                </c:pt>
                <c:pt idx="11">
                  <c:v>2.6096630787614601E-2</c:v>
                </c:pt>
                <c:pt idx="12">
                  <c:v>2.2885808967575399E-2</c:v>
                </c:pt>
                <c:pt idx="13">
                  <c:v>5.9947100116233297E-2</c:v>
                </c:pt>
                <c:pt idx="14">
                  <c:v>6.4941895297200597E-2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926D-4021-9F8F-BA5C18D9C413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KIABI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Sheet1!$AB$2:$AB$16</c:f>
              <c:numCache>
                <c:formatCode>General</c:formatCode>
                <c:ptCount val="15"/>
                <c:pt idx="0">
                  <c:v>4.5674018008612802E-2</c:v>
                </c:pt>
                <c:pt idx="1">
                  <c:v>6.2610056740363906E-2</c:v>
                </c:pt>
                <c:pt idx="2">
                  <c:v>1.5642720269054802E-2</c:v>
                </c:pt>
                <c:pt idx="3">
                  <c:v>7.5594656239817495E-2</c:v>
                </c:pt>
                <c:pt idx="4">
                  <c:v>2.1489131708841799E-2</c:v>
                </c:pt>
                <c:pt idx="5">
                  <c:v>2.4088698494130801E-2</c:v>
                </c:pt>
                <c:pt idx="6">
                  <c:v>4.42604597880705E-2</c:v>
                </c:pt>
                <c:pt idx="7">
                  <c:v>4.6843283193671002E-2</c:v>
                </c:pt>
                <c:pt idx="8">
                  <c:v>3.2514826761003E-2</c:v>
                </c:pt>
                <c:pt idx="9">
                  <c:v>4.6156046442083903E-2</c:v>
                </c:pt>
                <c:pt idx="10">
                  <c:v>5.0683249186144003E-2</c:v>
                </c:pt>
                <c:pt idx="11">
                  <c:v>1.7535314174379001E-2</c:v>
                </c:pt>
                <c:pt idx="12">
                  <c:v>2.5973688653394101E-2</c:v>
                </c:pt>
                <c:pt idx="13">
                  <c:v>4.9337193752353299E-2</c:v>
                </c:pt>
                <c:pt idx="14">
                  <c:v>4.1526622458116502E-2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926D-4021-9F8F-BA5C18D9C413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Harmonie Mutuelle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Sheet1!$AC$2:$AC$16</c:f>
              <c:numCache>
                <c:formatCode>General</c:formatCode>
                <c:ptCount val="15"/>
                <c:pt idx="0">
                  <c:v>8.1943134556811306E-2</c:v>
                </c:pt>
                <c:pt idx="1">
                  <c:v>5.8703577828585603E-2</c:v>
                </c:pt>
                <c:pt idx="2">
                  <c:v>2.4702794503628198E-2</c:v>
                </c:pt>
                <c:pt idx="3">
                  <c:v>9.1069058129842895E-2</c:v>
                </c:pt>
                <c:pt idx="4">
                  <c:v>2.7758501040943798E-2</c:v>
                </c:pt>
                <c:pt idx="5">
                  <c:v>3.5459352789725999E-2</c:v>
                </c:pt>
                <c:pt idx="6">
                  <c:v>3.8529112597478703E-2</c:v>
                </c:pt>
                <c:pt idx="7">
                  <c:v>7.7028546779436394E-2</c:v>
                </c:pt>
                <c:pt idx="8">
                  <c:v>6.3114791952094296E-2</c:v>
                </c:pt>
                <c:pt idx="9">
                  <c:v>5.5382911295037099E-2</c:v>
                </c:pt>
                <c:pt idx="10">
                  <c:v>4.61268796703466E-2</c:v>
                </c:pt>
                <c:pt idx="11">
                  <c:v>1.9979098788959201E-2</c:v>
                </c:pt>
                <c:pt idx="12">
                  <c:v>1.9975107942410201E-2</c:v>
                </c:pt>
                <c:pt idx="13">
                  <c:v>4.3014717178234602E-2</c:v>
                </c:pt>
                <c:pt idx="14">
                  <c:v>8.5992444949479399E-2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926D-4021-9F8F-BA5C18D9C413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FRANCE 24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Sheet1!$AD$2:$AD$16</c:f>
              <c:numCache>
                <c:formatCode>General</c:formatCode>
                <c:ptCount val="15"/>
                <c:pt idx="0">
                  <c:v>1.4268623297369099E-2</c:v>
                </c:pt>
                <c:pt idx="1">
                  <c:v>3.1825464761528498E-2</c:v>
                </c:pt>
                <c:pt idx="2">
                  <c:v>5.4854033417077201E-3</c:v>
                </c:pt>
                <c:pt idx="3">
                  <c:v>5.0462942647768697E-2</c:v>
                </c:pt>
                <c:pt idx="4">
                  <c:v>1.53505405583211E-2</c:v>
                </c:pt>
                <c:pt idx="5">
                  <c:v>1.31555867391686E-2</c:v>
                </c:pt>
                <c:pt idx="6">
                  <c:v>1.42500109615469E-2</c:v>
                </c:pt>
                <c:pt idx="7">
                  <c:v>3.9455946339912999E-2</c:v>
                </c:pt>
                <c:pt idx="8">
                  <c:v>3.3962553545800099E-2</c:v>
                </c:pt>
                <c:pt idx="9">
                  <c:v>2.6284662899198299E-2</c:v>
                </c:pt>
                <c:pt idx="10">
                  <c:v>2.8467568869618501E-2</c:v>
                </c:pt>
                <c:pt idx="11">
                  <c:v>1.8608113137327902E-2</c:v>
                </c:pt>
                <c:pt idx="12">
                  <c:v>1.3132694938440499E-2</c:v>
                </c:pt>
                <c:pt idx="13">
                  <c:v>4.3769901627146099E-2</c:v>
                </c:pt>
                <c:pt idx="14">
                  <c:v>2.40629135813272E-2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926D-4021-9F8F-BA5C18D9C413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Optic 2000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Sheet1!$AE$2:$AE$16</c:f>
              <c:numCache>
                <c:formatCode>General</c:formatCode>
                <c:ptCount val="15"/>
                <c:pt idx="0">
                  <c:v>0.16779696567153701</c:v>
                </c:pt>
                <c:pt idx="1">
                  <c:v>9.0737767850910894E-2</c:v>
                </c:pt>
                <c:pt idx="2">
                  <c:v>6.9735006973500697E-3</c:v>
                </c:pt>
                <c:pt idx="3">
                  <c:v>5.5784115473118998E-2</c:v>
                </c:pt>
                <c:pt idx="4">
                  <c:v>2.7876507073663698E-2</c:v>
                </c:pt>
                <c:pt idx="5">
                  <c:v>4.1803107364314099E-2</c:v>
                </c:pt>
                <c:pt idx="6">
                  <c:v>3.4821366390417198E-2</c:v>
                </c:pt>
                <c:pt idx="7">
                  <c:v>9.0504037872458906E-2</c:v>
                </c:pt>
                <c:pt idx="8">
                  <c:v>9.0422202128399506E-2</c:v>
                </c:pt>
                <c:pt idx="9">
                  <c:v>9.03405142460042E-2</c:v>
                </c:pt>
                <c:pt idx="10">
                  <c:v>9.7201971811428201E-2</c:v>
                </c:pt>
                <c:pt idx="11">
                  <c:v>3.4681279045571202E-2</c:v>
                </c:pt>
                <c:pt idx="12">
                  <c:v>2.7735404243516899E-2</c:v>
                </c:pt>
                <c:pt idx="13">
                  <c:v>4.1591570774989602E-2</c:v>
                </c:pt>
                <c:pt idx="14">
                  <c:v>5.5432372505543198E-2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926D-4021-9F8F-BA5C18D9C413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Wejam Social France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Sheet1!$AF$2:$AF$16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926D-4021-9F8F-BA5C18D9C413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OKTEO 🤖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Sheet1!$AG$2:$AG$16</c:f>
              <c:numCache>
                <c:formatCode>General</c:formatCode>
                <c:ptCount val="15"/>
                <c:pt idx="0">
                  <c:v>3.0931023816888299E-2</c:v>
                </c:pt>
                <c:pt idx="1">
                  <c:v>9.27643784786642E-2</c:v>
                </c:pt>
                <c:pt idx="2">
                  <c:v>9.2678405931418004E-2</c:v>
                </c:pt>
                <c:pt idx="3">
                  <c:v>0.18518518518518501</c:v>
                </c:pt>
                <c:pt idx="4">
                  <c:v>9.24214417744917E-2</c:v>
                </c:pt>
                <c:pt idx="5">
                  <c:v>-3.0778701138811902E-2</c:v>
                </c:pt>
                <c:pt idx="6">
                  <c:v>3.0788177339901499E-2</c:v>
                </c:pt>
                <c:pt idx="7">
                  <c:v>6.15574022776239E-2</c:v>
                </c:pt>
                <c:pt idx="8">
                  <c:v>0.18455859735465999</c:v>
                </c:pt>
                <c:pt idx="9">
                  <c:v>0.12281240405280899</c:v>
                </c:pt>
                <c:pt idx="10">
                  <c:v>0.15332720024532401</c:v>
                </c:pt>
                <c:pt idx="11">
                  <c:v>3.0618493570116399E-2</c:v>
                </c:pt>
                <c:pt idx="12">
                  <c:v>0</c:v>
                </c:pt>
                <c:pt idx="13">
                  <c:v>0.39791857973676198</c:v>
                </c:pt>
                <c:pt idx="14">
                  <c:v>0.21341463414634099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926D-4021-9F8F-BA5C18D9C413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E.Leclerc énergies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Sheet1!$AH$2:$AH$16</c:f>
              <c:numCache>
                <c:formatCode>General</c:formatCode>
                <c:ptCount val="15"/>
                <c:pt idx="0">
                  <c:v>4.7824007651841201E-2</c:v>
                </c:pt>
                <c:pt idx="1">
                  <c:v>0</c:v>
                </c:pt>
                <c:pt idx="2">
                  <c:v>0.90822179732313602</c:v>
                </c:pt>
                <c:pt idx="3">
                  <c:v>1.6579819990525799</c:v>
                </c:pt>
                <c:pt idx="4">
                  <c:v>0.186393289841566</c:v>
                </c:pt>
                <c:pt idx="5">
                  <c:v>9.3023255813953501E-2</c:v>
                </c:pt>
                <c:pt idx="6">
                  <c:v>0.18587360594795499</c:v>
                </c:pt>
                <c:pt idx="7">
                  <c:v>0.32467532467532501</c:v>
                </c:pt>
                <c:pt idx="8">
                  <c:v>1.9879796578825699</c:v>
                </c:pt>
                <c:pt idx="9">
                  <c:v>1.85856754306437</c:v>
                </c:pt>
                <c:pt idx="10">
                  <c:v>0.66755674232309703</c:v>
                </c:pt>
                <c:pt idx="11">
                  <c:v>2.0778072502210398</c:v>
                </c:pt>
                <c:pt idx="12">
                  <c:v>1.2559549588566501</c:v>
                </c:pt>
                <c:pt idx="13">
                  <c:v>1.4114627887083</c:v>
                </c:pt>
                <c:pt idx="14">
                  <c:v>1.7714044706874701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926D-4021-9F8F-BA5C18D9C413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Roole</c:v>
                </c:pt>
              </c:strCache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Sheet1!$AI$2:$AI$16</c:f>
              <c:numCache>
                <c:formatCode>General</c:formatCode>
                <c:ptCount val="15"/>
                <c:pt idx="0">
                  <c:v>9.7943192948090098E-3</c:v>
                </c:pt>
                <c:pt idx="1">
                  <c:v>6.8553520712956603E-2</c:v>
                </c:pt>
                <c:pt idx="2">
                  <c:v>8.80798590722255E-2</c:v>
                </c:pt>
                <c:pt idx="3">
                  <c:v>0.205338809034908</c:v>
                </c:pt>
                <c:pt idx="4">
                  <c:v>2.9274004683840799E-2</c:v>
                </c:pt>
                <c:pt idx="5">
                  <c:v>0</c:v>
                </c:pt>
                <c:pt idx="6">
                  <c:v>0</c:v>
                </c:pt>
                <c:pt idx="7">
                  <c:v>4.87757291971515E-2</c:v>
                </c:pt>
                <c:pt idx="8">
                  <c:v>4.8751950078003099E-2</c:v>
                </c:pt>
                <c:pt idx="9">
                  <c:v>0.14618458239937601</c:v>
                </c:pt>
                <c:pt idx="10">
                  <c:v>0.20435967302452299</c:v>
                </c:pt>
                <c:pt idx="11">
                  <c:v>3.8846265902690101E-2</c:v>
                </c:pt>
                <c:pt idx="12">
                  <c:v>2.9123386079021499E-2</c:v>
                </c:pt>
                <c:pt idx="13">
                  <c:v>8.7344720496894401E-2</c:v>
                </c:pt>
                <c:pt idx="14">
                  <c:v>0.16484049258217801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926D-4021-9F8F-BA5C18D9C413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NRF 2025: Retail's Big Show Europe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Sheet1!$AJ$2:$AJ$16</c:f>
              <c:numCache>
                <c:formatCode>General</c:formatCode>
                <c:ptCount val="15"/>
                <c:pt idx="0">
                  <c:v>4.8524844720496903E-2</c:v>
                </c:pt>
                <c:pt idx="1">
                  <c:v>9.7002619070714908E-3</c:v>
                </c:pt>
                <c:pt idx="2">
                  <c:v>2.9097963142580001E-2</c:v>
                </c:pt>
                <c:pt idx="3">
                  <c:v>3.8785998254630097E-2</c:v>
                </c:pt>
                <c:pt idx="4">
                  <c:v>0</c:v>
                </c:pt>
                <c:pt idx="5">
                  <c:v>-9.6927401376369106E-3</c:v>
                </c:pt>
                <c:pt idx="6">
                  <c:v>9.6936797208220203E-3</c:v>
                </c:pt>
                <c:pt idx="7">
                  <c:v>9.6927401376369106E-3</c:v>
                </c:pt>
                <c:pt idx="8">
                  <c:v>-9.6918007365768607E-3</c:v>
                </c:pt>
                <c:pt idx="9">
                  <c:v>1.93854802752738E-2</c:v>
                </c:pt>
                <c:pt idx="10">
                  <c:v>-9.6908615175889095E-3</c:v>
                </c:pt>
                <c:pt idx="11">
                  <c:v>9.6918007365768607E-3</c:v>
                </c:pt>
                <c:pt idx="12">
                  <c:v>9.6908615175889095E-3</c:v>
                </c:pt>
                <c:pt idx="13">
                  <c:v>9.6899224806201497E-3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926D-4021-9F8F-BA5C18D9C413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Promocash France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Sheet1!$AK$2:$AK$16</c:f>
              <c:numCache>
                <c:formatCode>General</c:formatCode>
                <c:ptCount val="15"/>
                <c:pt idx="0">
                  <c:v>0.18703824932198601</c:v>
                </c:pt>
                <c:pt idx="1">
                  <c:v>4.6672267338747297E-2</c:v>
                </c:pt>
                <c:pt idx="2">
                  <c:v>8.3970890091435005E-2</c:v>
                </c:pt>
                <c:pt idx="3">
                  <c:v>0.19576768900904301</c:v>
                </c:pt>
                <c:pt idx="4">
                  <c:v>5.5824339411983601E-2</c:v>
                </c:pt>
                <c:pt idx="5">
                  <c:v>6.5092058768830202E-2</c:v>
                </c:pt>
                <c:pt idx="6">
                  <c:v>3.7171266610909803E-2</c:v>
                </c:pt>
                <c:pt idx="7">
                  <c:v>7.4314909428704098E-2</c:v>
                </c:pt>
                <c:pt idx="8">
                  <c:v>8.3542188805346695E-2</c:v>
                </c:pt>
                <c:pt idx="9">
                  <c:v>0.15767019105917299</c:v>
                </c:pt>
                <c:pt idx="10">
                  <c:v>5.5560700064820799E-2</c:v>
                </c:pt>
                <c:pt idx="11">
                  <c:v>2.776492364646E-2</c:v>
                </c:pt>
                <c:pt idx="12">
                  <c:v>4.6262028127313101E-2</c:v>
                </c:pt>
                <c:pt idx="13">
                  <c:v>4.62406362711551E-2</c:v>
                </c:pt>
                <c:pt idx="14">
                  <c:v>7.3950822702902597E-2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3-926D-4021-9F8F-BA5C18D9C413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PROMOCASH FREJUS ( Puget sur Argens)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Sheet1!$AL$2:$AL$16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0.38910505836575898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0.387596899224806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926D-4021-9F8F-BA5C18D9C413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Promocash Nantes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Sheet1!$AM$2:$AM$16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-0.53191489361702105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5-926D-4021-9F8F-BA5C18D9C413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Promocash Bastia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Sheet1!$AN$2:$AN$16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926D-4021-9F8F-BA5C18D9C413}"/>
            </c:ext>
          </c:extLst>
        </c:ser>
        <c:ser>
          <c:idx val="39"/>
          <c:order val="39"/>
          <c:tx>
            <c:strRef>
              <c:f>Sheet1!$AO$1</c:f>
              <c:strCache>
                <c:ptCount val="1"/>
                <c:pt idx="0">
                  <c:v>Air Liquide Engineering &amp; Construction</c:v>
                </c:pt>
              </c:strCache>
            </c:strRef>
          </c:tx>
          <c:spPr>
            <a:ln w="28575" cap="rnd">
              <a:solidFill>
                <a:schemeClr val="accent4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Sheet1!$AO$2:$AO$16</c:f>
              <c:numCache>
                <c:formatCode>General</c:formatCode>
                <c:ptCount val="15"/>
                <c:pt idx="0">
                  <c:v>5.2762095710441603E-2</c:v>
                </c:pt>
                <c:pt idx="1">
                  <c:v>2.9003849601856299E-2</c:v>
                </c:pt>
                <c:pt idx="2">
                  <c:v>-7.9078472203917005E-3</c:v>
                </c:pt>
                <c:pt idx="3">
                  <c:v>5.5359308272262299E-2</c:v>
                </c:pt>
                <c:pt idx="4">
                  <c:v>2.3712290870768E-2</c:v>
                </c:pt>
                <c:pt idx="5">
                  <c:v>3.4242967021388702E-2</c:v>
                </c:pt>
                <c:pt idx="6">
                  <c:v>3.4231245227374502E-2</c:v>
                </c:pt>
                <c:pt idx="7">
                  <c:v>2.6322716504343199E-2</c:v>
                </c:pt>
                <c:pt idx="8">
                  <c:v>7.8947368421052599E-2</c:v>
                </c:pt>
                <c:pt idx="9">
                  <c:v>4.7331054430712602E-2</c:v>
                </c:pt>
                <c:pt idx="10">
                  <c:v>4.9936921783010901E-2</c:v>
                </c:pt>
                <c:pt idx="11">
                  <c:v>4.7285050043344601E-2</c:v>
                </c:pt>
                <c:pt idx="12">
                  <c:v>1.3128528291978501E-2</c:v>
                </c:pt>
                <c:pt idx="13">
                  <c:v>3.4129692832764499E-2</c:v>
                </c:pt>
                <c:pt idx="14">
                  <c:v>0.15221898538172801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7-926D-4021-9F8F-BA5C18D9C413}"/>
            </c:ext>
          </c:extLst>
        </c:ser>
        <c:ser>
          <c:idx val="40"/>
          <c:order val="40"/>
          <c:tx>
            <c:strRef>
              <c:f>Sheet1!$AP$1</c:f>
              <c:strCache>
                <c:ptCount val="1"/>
                <c:pt idx="0">
                  <c:v>Air Liquide Healthcare</c:v>
                </c:pt>
              </c:strCache>
            </c:strRef>
          </c:tx>
          <c:spPr>
            <a:ln w="28575" cap="rnd">
              <a:solidFill>
                <a:schemeClr val="accent5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Sheet1!$AP$2:$AP$16</c:f>
              <c:numCache>
                <c:formatCode>General</c:formatCode>
                <c:ptCount val="15"/>
                <c:pt idx="0">
                  <c:v>0.34235916588857801</c:v>
                </c:pt>
                <c:pt idx="1">
                  <c:v>0.341191066997519</c:v>
                </c:pt>
                <c:pt idx="2">
                  <c:v>0.19165378670788299</c:v>
                </c:pt>
                <c:pt idx="3">
                  <c:v>0.15426385289399</c:v>
                </c:pt>
                <c:pt idx="4">
                  <c:v>0.11705994701497099</c:v>
                </c:pt>
                <c:pt idx="5">
                  <c:v>0.12923076923076901</c:v>
                </c:pt>
                <c:pt idx="6">
                  <c:v>0.159793497633827</c:v>
                </c:pt>
                <c:pt idx="7">
                  <c:v>0.28839663741792998</c:v>
                </c:pt>
                <c:pt idx="8">
                  <c:v>0.28144884973078799</c:v>
                </c:pt>
                <c:pt idx="9">
                  <c:v>0.23794996949359401</c:v>
                </c:pt>
                <c:pt idx="10">
                  <c:v>0.27999269584271702</c:v>
                </c:pt>
                <c:pt idx="11">
                  <c:v>0.139605462822458</c:v>
                </c:pt>
                <c:pt idx="12">
                  <c:v>4.8490726148624097E-2</c:v>
                </c:pt>
                <c:pt idx="13">
                  <c:v>0.242336120198716</c:v>
                </c:pt>
                <c:pt idx="14">
                  <c:v>0.32031911035899902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8-926D-4021-9F8F-BA5C18D9C413}"/>
            </c:ext>
          </c:extLst>
        </c:ser>
        <c:ser>
          <c:idx val="41"/>
          <c:order val="41"/>
          <c:tx>
            <c:strRef>
              <c:f>Sheet1!$AQ$1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6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Sheet1!$AQ$2:$AQ$16</c:f>
              <c:numCache>
                <c:formatCode>General</c:formatCode>
                <c:ptCount val="15"/>
                <c:pt idx="0">
                  <c:v>6.42503495974905E-2</c:v>
                </c:pt>
                <c:pt idx="1">
                  <c:v>2.2662033539809601E-2</c:v>
                </c:pt>
                <c:pt idx="2">
                  <c:v>-2.26568990257533E-2</c:v>
                </c:pt>
                <c:pt idx="3">
                  <c:v>9.4425139749206799E-2</c:v>
                </c:pt>
                <c:pt idx="4">
                  <c:v>0</c:v>
                </c:pt>
                <c:pt idx="5">
                  <c:v>-3.7734425116033401E-3</c:v>
                </c:pt>
                <c:pt idx="6">
                  <c:v>4.5283018867924497E-2</c:v>
                </c:pt>
                <c:pt idx="7">
                  <c:v>3.7718768859384397E-2</c:v>
                </c:pt>
                <c:pt idx="8">
                  <c:v>1.88522735841943E-2</c:v>
                </c:pt>
                <c:pt idx="9">
                  <c:v>6.0315904550081102E-2</c:v>
                </c:pt>
                <c:pt idx="10">
                  <c:v>2.2604829898655001E-2</c:v>
                </c:pt>
                <c:pt idx="11">
                  <c:v>5.64993031752608E-2</c:v>
                </c:pt>
                <c:pt idx="12">
                  <c:v>3.0115946393615398E-2</c:v>
                </c:pt>
                <c:pt idx="13">
                  <c:v>6.02137588438958E-2</c:v>
                </c:pt>
                <c:pt idx="14">
                  <c:v>3.0088761847450001E-2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9-926D-4021-9F8F-BA5C18D9C413}"/>
            </c:ext>
          </c:extLst>
        </c:ser>
        <c:ser>
          <c:idx val="42"/>
          <c:order val="42"/>
          <c:tx>
            <c:strRef>
              <c:f>Sheet1!$AR$1</c:f>
              <c:strCache>
                <c:ptCount val="1"/>
                <c:pt idx="0">
                  <c:v>BFMTV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Sheet1!$AR$2:$AR$16</c:f>
              <c:numCache>
                <c:formatCode>General</c:formatCode>
                <c:ptCount val="15"/>
                <c:pt idx="0">
                  <c:v>3.03348500758371E-2</c:v>
                </c:pt>
                <c:pt idx="1">
                  <c:v>1.39964542315947E-2</c:v>
                </c:pt>
                <c:pt idx="2">
                  <c:v>-1.3994495498437299E-2</c:v>
                </c:pt>
                <c:pt idx="3">
                  <c:v>7.9313240645703095E-2</c:v>
                </c:pt>
                <c:pt idx="4">
                  <c:v>2.33089366463102E-3</c:v>
                </c:pt>
                <c:pt idx="5">
                  <c:v>-2.3308393352446202E-3</c:v>
                </c:pt>
                <c:pt idx="6">
                  <c:v>1.1654468323155099E-2</c:v>
                </c:pt>
                <c:pt idx="7">
                  <c:v>2.7967464516279399E-2</c:v>
                </c:pt>
                <c:pt idx="8">
                  <c:v>0</c:v>
                </c:pt>
                <c:pt idx="9">
                  <c:v>2.0969733684382201E-2</c:v>
                </c:pt>
                <c:pt idx="10">
                  <c:v>2.5624301155422999E-2</c:v>
                </c:pt>
                <c:pt idx="11">
                  <c:v>1.63021961387084E-2</c:v>
                </c:pt>
                <c:pt idx="12">
                  <c:v>1.6299538955898099E-2</c:v>
                </c:pt>
                <c:pt idx="13">
                  <c:v>2.56093870044002E-2</c:v>
                </c:pt>
                <c:pt idx="14">
                  <c:v>2.3275300251373199E-2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A-926D-4021-9F8F-BA5C18D9C413}"/>
            </c:ext>
          </c:extLst>
        </c:ser>
        <c:ser>
          <c:idx val="43"/>
          <c:order val="43"/>
          <c:tx>
            <c:strRef>
              <c:f>Sheet1!$AS$1</c:f>
              <c:strCache>
                <c:ptCount val="1"/>
                <c:pt idx="0">
                  <c:v>AS 24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Sheet1!$AS$2:$AS$16</c:f>
              <c:numCache>
                <c:formatCode>General</c:formatCode>
                <c:ptCount val="15"/>
                <c:pt idx="0">
                  <c:v>-1.08189981607703E-2</c:v>
                </c:pt>
                <c:pt idx="1">
                  <c:v>6.4921012767799199E-2</c:v>
                </c:pt>
                <c:pt idx="2">
                  <c:v>1.08131487889273E-2</c:v>
                </c:pt>
                <c:pt idx="3">
                  <c:v>1.08119796734782E-2</c:v>
                </c:pt>
                <c:pt idx="4">
                  <c:v>4.3243243243243197E-2</c:v>
                </c:pt>
                <c:pt idx="5">
                  <c:v>4.3224551545277698E-2</c:v>
                </c:pt>
                <c:pt idx="6">
                  <c:v>3.2404406999351897E-2</c:v>
                </c:pt>
                <c:pt idx="7">
                  <c:v>0</c:v>
                </c:pt>
                <c:pt idx="8">
                  <c:v>5.3989849908217299E-2</c:v>
                </c:pt>
                <c:pt idx="9">
                  <c:v>3.23764299589899E-2</c:v>
                </c:pt>
                <c:pt idx="10">
                  <c:v>1.07886503398425E-2</c:v>
                </c:pt>
                <c:pt idx="11">
                  <c:v>6.4724919093851099E-2</c:v>
                </c:pt>
                <c:pt idx="12">
                  <c:v>1.0780508840017199E-2</c:v>
                </c:pt>
                <c:pt idx="13">
                  <c:v>1.07793467715856E-2</c:v>
                </c:pt>
                <c:pt idx="14">
                  <c:v>0.10778184953653799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B-926D-4021-9F8F-BA5C18D9C413}"/>
            </c:ext>
          </c:extLst>
        </c:ser>
        <c:ser>
          <c:idx val="44"/>
          <c:order val="44"/>
          <c:tx>
            <c:strRef>
              <c:f>Sheet1!$AT$1</c:f>
              <c:strCache>
                <c:ptCount val="1"/>
                <c:pt idx="0">
                  <c:v>Walden Group (ex EHDH)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Sheet1!$AT$2:$AT$16</c:f>
              <c:numCache>
                <c:formatCode>General</c:formatCode>
                <c:ptCount val="15"/>
                <c:pt idx="0">
                  <c:v>3.1652247309558998E-2</c:v>
                </c:pt>
                <c:pt idx="1">
                  <c:v>-1.0547410610695101E-2</c:v>
                </c:pt>
                <c:pt idx="2">
                  <c:v>1.05485232067511E-2</c:v>
                </c:pt>
                <c:pt idx="3">
                  <c:v>5.2737053053475397E-2</c:v>
                </c:pt>
                <c:pt idx="4">
                  <c:v>4.2167404596247099E-2</c:v>
                </c:pt>
                <c:pt idx="5">
                  <c:v>-1.0537407797681799E-2</c:v>
                </c:pt>
                <c:pt idx="6">
                  <c:v>5.2692591421646097E-2</c:v>
                </c:pt>
                <c:pt idx="7">
                  <c:v>4.21318727617443E-2</c:v>
                </c:pt>
                <c:pt idx="8">
                  <c:v>-1.05285323225942E-2</c:v>
                </c:pt>
                <c:pt idx="9">
                  <c:v>4.2118563756975903E-2</c:v>
                </c:pt>
                <c:pt idx="10">
                  <c:v>4.2100831491421999E-2</c:v>
                </c:pt>
                <c:pt idx="11">
                  <c:v>0</c:v>
                </c:pt>
                <c:pt idx="12">
                  <c:v>0</c:v>
                </c:pt>
                <c:pt idx="13">
                  <c:v>4.2083114150447097E-2</c:v>
                </c:pt>
                <c:pt idx="14">
                  <c:v>4.2065411715217202E-2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C-926D-4021-9F8F-BA5C18D9C4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7617072"/>
        <c:axId val="497614120"/>
      </c:lineChart>
      <c:dateAx>
        <c:axId val="497617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614120"/>
        <c:crosses val="autoZero"/>
        <c:auto val="1"/>
        <c:lblOffset val="100"/>
        <c:baseTimeUnit val="days"/>
      </c:dateAx>
      <c:valAx>
        <c:axId val="497614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61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6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8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9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0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1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2"/>
            <c:bubble3D val="0"/>
            <c:spPr>
              <a:solidFill>
                <a:schemeClr val="accent3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3"/>
            <c:bubble3D val="0"/>
            <c:spPr>
              <a:solidFill>
                <a:schemeClr val="accent4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4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5"/>
            <c:bubble3D val="0"/>
            <c:spPr>
              <a:solidFill>
                <a:schemeClr val="accent6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6"/>
            <c:bubble3D val="0"/>
            <c:spPr>
              <a:solidFill>
                <a:schemeClr val="accent1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7"/>
            <c:bubble3D val="0"/>
            <c:spPr>
              <a:solidFill>
                <a:schemeClr val="accent2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8"/>
            <c:bubble3D val="0"/>
            <c:spPr>
              <a:solidFill>
                <a:schemeClr val="accent3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9"/>
            <c:bubble3D val="0"/>
            <c:spPr>
              <a:solidFill>
                <a:schemeClr val="accent4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0"/>
            <c:bubble3D val="0"/>
            <c:spPr>
              <a:solidFill>
                <a:schemeClr val="accent5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1"/>
            <c:bubble3D val="0"/>
            <c:spPr>
              <a:solidFill>
                <a:schemeClr val="accent6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2"/>
            <c:bubble3D val="0"/>
            <c:spPr>
              <a:solidFill>
                <a:schemeClr val="accent1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3"/>
            <c:bubble3D val="0"/>
            <c:spPr>
              <a:solidFill>
                <a:schemeClr val="accent2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4"/>
            <c:bubble3D val="0"/>
            <c:spPr>
              <a:solidFill>
                <a:schemeClr val="accent3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Sheet1!$A$1:$AS$1</c:f>
              <c:strCache>
                <c:ptCount val="45"/>
                <c:pt idx="0">
                  <c:v>L'Oréal</c:v>
                </c:pt>
                <c:pt idx="1">
                  <c:v>IKEA</c:v>
                </c:pt>
                <c:pt idx="2">
                  <c:v>CHANEL</c:v>
                </c:pt>
                <c:pt idx="3">
                  <c:v>Christian Dior Couture</c:v>
                </c:pt>
                <c:pt idx="4">
                  <c:v>Hermès</c:v>
                </c:pt>
                <c:pt idx="5">
                  <c:v>Carrefour</c:v>
                </c:pt>
                <c:pt idx="6">
                  <c:v>Leroy Merlin</c:v>
                </c:pt>
                <c:pt idx="7">
                  <c:v>Société Générale</c:v>
                </c:pt>
                <c:pt idx="8">
                  <c:v>Air Liquide</c:v>
                </c:pt>
                <c:pt idx="9">
                  <c:v>Sopra Steria</c:v>
                </c:pt>
                <c:pt idx="10">
                  <c:v>Decathlon France</c:v>
                </c:pt>
                <c:pt idx="11">
                  <c:v>Saint Laurent</c:v>
                </c:pt>
                <c:pt idx="12">
                  <c:v>Groupe SNCF</c:v>
                </c:pt>
                <c:pt idx="13">
                  <c:v>Groupe Crédit Agricole</c:v>
                </c:pt>
                <c:pt idx="14">
                  <c:v>Club Med</c:v>
                </c:pt>
                <c:pt idx="15">
                  <c:v>Lombard Odier Group</c:v>
                </c:pt>
                <c:pt idx="16">
                  <c:v>La Banque Postale</c:v>
                </c:pt>
                <c:pt idx="17">
                  <c:v>KIABI</c:v>
                </c:pt>
                <c:pt idx="18">
                  <c:v>Transavia</c:v>
                </c:pt>
                <c:pt idx="19">
                  <c:v>GROUPE M6</c:v>
                </c:pt>
                <c:pt idx="20">
                  <c:v>Michel &amp; Augustin</c:v>
                </c:pt>
                <c:pt idx="21">
                  <c:v>FRANCE 24</c:v>
                </c:pt>
                <c:pt idx="22">
                  <c:v>Matmut</c:v>
                </c:pt>
                <c:pt idx="23">
                  <c:v>Harmonie Mutuelle</c:v>
                </c:pt>
                <c:pt idx="24">
                  <c:v>Volkswagen France</c:v>
                </c:pt>
                <c:pt idx="25">
                  <c:v>BFMTV</c:v>
                </c:pt>
                <c:pt idx="26">
                  <c:v>Air Liquide Engineering &amp; Construction</c:v>
                </c:pt>
                <c:pt idx="27">
                  <c:v>GROUPE MACSF</c:v>
                </c:pt>
                <c:pt idx="28">
                  <c:v>Lancôme</c:v>
                </c:pt>
                <c:pt idx="29">
                  <c:v>Europe 1</c:v>
                </c:pt>
                <c:pt idx="30">
                  <c:v>Air Liquide Healthcare</c:v>
                </c:pt>
                <c:pt idx="31">
                  <c:v>Optic 2000</c:v>
                </c:pt>
                <c:pt idx="32">
                  <c:v>Promocash France</c:v>
                </c:pt>
                <c:pt idx="33">
                  <c:v>Roole</c:v>
                </c:pt>
                <c:pt idx="34">
                  <c:v>NRF 2025: Retail's Big Show Europe</c:v>
                </c:pt>
                <c:pt idx="35">
                  <c:v>Walden Group (ex EHDH)</c:v>
                </c:pt>
                <c:pt idx="36">
                  <c:v>AS 24</c:v>
                </c:pt>
                <c:pt idx="37">
                  <c:v>Caisse d'Epargne d'Auvergne et du Limousin (CEPAL)</c:v>
                </c:pt>
                <c:pt idx="38">
                  <c:v>Facelift</c:v>
                </c:pt>
                <c:pt idx="39">
                  <c:v>OKTEO 🤖</c:v>
                </c:pt>
                <c:pt idx="40">
                  <c:v>E.Leclerc énergies</c:v>
                </c:pt>
                <c:pt idx="41">
                  <c:v>PROMOCASH FREJUS ( Puget sur Argens)</c:v>
                </c:pt>
                <c:pt idx="42">
                  <c:v>Promocash Bastia</c:v>
                </c:pt>
                <c:pt idx="43">
                  <c:v>Promocash Nantes</c:v>
                </c:pt>
                <c:pt idx="44">
                  <c:v>Wejam Social France</c:v>
                </c:pt>
              </c:strCache>
            </c:strRef>
          </c:cat>
          <c:val>
            <c:numRef>
              <c:f>Sheet1!$A$2:$AS$2</c:f>
              <c:numCache>
                <c:formatCode>General</c:formatCode>
                <c:ptCount val="45"/>
                <c:pt idx="0">
                  <c:v>5448230</c:v>
                </c:pt>
                <c:pt idx="1">
                  <c:v>3181805</c:v>
                </c:pt>
                <c:pt idx="2">
                  <c:v>2627775</c:v>
                </c:pt>
                <c:pt idx="3">
                  <c:v>1708889</c:v>
                </c:pt>
                <c:pt idx="4">
                  <c:v>1699302</c:v>
                </c:pt>
                <c:pt idx="5">
                  <c:v>1262138</c:v>
                </c:pt>
                <c:pt idx="6">
                  <c:v>1219221</c:v>
                </c:pt>
                <c:pt idx="7">
                  <c:v>1184612</c:v>
                </c:pt>
                <c:pt idx="8">
                  <c:v>998111</c:v>
                </c:pt>
                <c:pt idx="9">
                  <c:v>785760</c:v>
                </c:pt>
                <c:pt idx="10">
                  <c:v>647789</c:v>
                </c:pt>
                <c:pt idx="11">
                  <c:v>623014</c:v>
                </c:pt>
                <c:pt idx="12">
                  <c:v>418938</c:v>
                </c:pt>
                <c:pt idx="13">
                  <c:v>384780</c:v>
                </c:pt>
                <c:pt idx="14">
                  <c:v>371754</c:v>
                </c:pt>
                <c:pt idx="15">
                  <c:v>218799</c:v>
                </c:pt>
                <c:pt idx="16">
                  <c:v>200867</c:v>
                </c:pt>
                <c:pt idx="17">
                  <c:v>154182</c:v>
                </c:pt>
                <c:pt idx="18">
                  <c:v>127110</c:v>
                </c:pt>
                <c:pt idx="19">
                  <c:v>125491</c:v>
                </c:pt>
                <c:pt idx="20">
                  <c:v>104789</c:v>
                </c:pt>
                <c:pt idx="21">
                  <c:v>91449</c:v>
                </c:pt>
                <c:pt idx="22">
                  <c:v>74146</c:v>
                </c:pt>
                <c:pt idx="23">
                  <c:v>65178</c:v>
                </c:pt>
                <c:pt idx="24">
                  <c:v>57202</c:v>
                </c:pt>
                <c:pt idx="25">
                  <c:v>42974</c:v>
                </c:pt>
                <c:pt idx="26">
                  <c:v>38161</c:v>
                </c:pt>
                <c:pt idx="27">
                  <c:v>35672</c:v>
                </c:pt>
                <c:pt idx="28">
                  <c:v>26596</c:v>
                </c:pt>
                <c:pt idx="29">
                  <c:v>22397</c:v>
                </c:pt>
                <c:pt idx="30">
                  <c:v>16599</c:v>
                </c:pt>
                <c:pt idx="31">
                  <c:v>14440</c:v>
                </c:pt>
                <c:pt idx="32">
                  <c:v>10826</c:v>
                </c:pt>
                <c:pt idx="33">
                  <c:v>10330</c:v>
                </c:pt>
                <c:pt idx="34">
                  <c:v>10321</c:v>
                </c:pt>
                <c:pt idx="35">
                  <c:v>9513</c:v>
                </c:pt>
                <c:pt idx="36">
                  <c:v>9288</c:v>
                </c:pt>
                <c:pt idx="37">
                  <c:v>8177</c:v>
                </c:pt>
                <c:pt idx="38">
                  <c:v>8140</c:v>
                </c:pt>
                <c:pt idx="39">
                  <c:v>3287</c:v>
                </c:pt>
                <c:pt idx="40">
                  <c:v>2413</c:v>
                </c:pt>
                <c:pt idx="41">
                  <c:v>259</c:v>
                </c:pt>
                <c:pt idx="42">
                  <c:v>190</c:v>
                </c:pt>
                <c:pt idx="43">
                  <c:v>187</c:v>
                </c:pt>
                <c:pt idx="4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86-4B24-AFDD-269A0DB552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L'Oréal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1720</c:v>
                </c:pt>
                <c:pt idx="1">
                  <c:v>3256</c:v>
                </c:pt>
                <c:pt idx="2">
                  <c:v>2364</c:v>
                </c:pt>
                <c:pt idx="3">
                  <c:v>2488</c:v>
                </c:pt>
                <c:pt idx="4">
                  <c:v>2972</c:v>
                </c:pt>
                <c:pt idx="5">
                  <c:v>1746</c:v>
                </c:pt>
                <c:pt idx="6">
                  <c:v>1583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8F-4DF2-A1DC-53DE021148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Air Liquide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370</c:v>
                </c:pt>
                <c:pt idx="1">
                  <c:v>463</c:v>
                </c:pt>
                <c:pt idx="2">
                  <c:v>431</c:v>
                </c:pt>
                <c:pt idx="3">
                  <c:v>349</c:v>
                </c:pt>
                <c:pt idx="4">
                  <c:v>587</c:v>
                </c:pt>
                <c:pt idx="5">
                  <c:v>251</c:v>
                </c:pt>
                <c:pt idx="6">
                  <c:v>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8F-4DF2-A1DC-53DE021148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Société Générale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246</c:v>
                </c:pt>
                <c:pt idx="1">
                  <c:v>434</c:v>
                </c:pt>
                <c:pt idx="2">
                  <c:v>288</c:v>
                </c:pt>
                <c:pt idx="3">
                  <c:v>235</c:v>
                </c:pt>
                <c:pt idx="4">
                  <c:v>575</c:v>
                </c:pt>
                <c:pt idx="5">
                  <c:v>262</c:v>
                </c:pt>
                <c:pt idx="6">
                  <c:v>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8F-4DF2-A1DC-53DE021148B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IKEA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1172</c:v>
                </c:pt>
                <c:pt idx="1">
                  <c:v>1145</c:v>
                </c:pt>
                <c:pt idx="2">
                  <c:v>1086</c:v>
                </c:pt>
                <c:pt idx="3">
                  <c:v>877</c:v>
                </c:pt>
                <c:pt idx="4">
                  <c:v>1183</c:v>
                </c:pt>
                <c:pt idx="5">
                  <c:v>607</c:v>
                </c:pt>
                <c:pt idx="6">
                  <c:v>572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D8F-4DF2-A1DC-53DE021148B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CHANEL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455</c:v>
                </c:pt>
                <c:pt idx="1">
                  <c:v>520</c:v>
                </c:pt>
                <c:pt idx="2">
                  <c:v>610</c:v>
                </c:pt>
                <c:pt idx="3">
                  <c:v>339</c:v>
                </c:pt>
                <c:pt idx="4">
                  <c:v>819</c:v>
                </c:pt>
                <c:pt idx="5">
                  <c:v>285</c:v>
                </c:pt>
                <c:pt idx="6">
                  <c:v>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8F-4DF2-A1DC-53DE021148B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Christian Dior Couture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1460</c:v>
                </c:pt>
                <c:pt idx="1">
                  <c:v>2121</c:v>
                </c:pt>
                <c:pt idx="2">
                  <c:v>1787</c:v>
                </c:pt>
                <c:pt idx="3">
                  <c:v>1524</c:v>
                </c:pt>
                <c:pt idx="4">
                  <c:v>1847</c:v>
                </c:pt>
                <c:pt idx="5">
                  <c:v>1170</c:v>
                </c:pt>
                <c:pt idx="6">
                  <c:v>1196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D8F-4DF2-A1DC-53DE021148B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Saint Laurent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317</c:v>
                </c:pt>
                <c:pt idx="1">
                  <c:v>415</c:v>
                </c:pt>
                <c:pt idx="2">
                  <c:v>387</c:v>
                </c:pt>
                <c:pt idx="3">
                  <c:v>275</c:v>
                </c:pt>
                <c:pt idx="4">
                  <c:v>411</c:v>
                </c:pt>
                <c:pt idx="5">
                  <c:v>242</c:v>
                </c:pt>
                <c:pt idx="6">
                  <c:v>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D8F-4DF2-A1DC-53DE021148B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Groupe Crédit Agricole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171</c:v>
                </c:pt>
                <c:pt idx="1">
                  <c:v>168</c:v>
                </c:pt>
                <c:pt idx="2">
                  <c:v>170</c:v>
                </c:pt>
                <c:pt idx="3">
                  <c:v>114</c:v>
                </c:pt>
                <c:pt idx="4">
                  <c:v>242</c:v>
                </c:pt>
                <c:pt idx="5">
                  <c:v>93</c:v>
                </c:pt>
                <c:pt idx="6">
                  <c:v>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D8F-4DF2-A1DC-53DE021148B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Club Med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73</c:v>
                </c:pt>
                <c:pt idx="1">
                  <c:v>193</c:v>
                </c:pt>
                <c:pt idx="2">
                  <c:v>154</c:v>
                </c:pt>
                <c:pt idx="3">
                  <c:v>98</c:v>
                </c:pt>
                <c:pt idx="4">
                  <c:v>155</c:v>
                </c:pt>
                <c:pt idx="5">
                  <c:v>81</c:v>
                </c:pt>
                <c:pt idx="6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D8F-4DF2-A1DC-53DE021148B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Leroy Merlin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Sheet1!$K$2:$K$8</c:f>
              <c:numCache>
                <c:formatCode>General</c:formatCode>
                <c:ptCount val="7"/>
                <c:pt idx="0">
                  <c:v>254</c:v>
                </c:pt>
                <c:pt idx="1">
                  <c:v>424</c:v>
                </c:pt>
                <c:pt idx="2">
                  <c:v>381</c:v>
                </c:pt>
                <c:pt idx="3">
                  <c:v>347</c:v>
                </c:pt>
                <c:pt idx="4">
                  <c:v>333</c:v>
                </c:pt>
                <c:pt idx="5">
                  <c:v>206</c:v>
                </c:pt>
                <c:pt idx="6">
                  <c:v>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D8F-4DF2-A1DC-53DE021148B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Europe 1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Sheet1!$L$2:$L$8</c:f>
              <c:numCache>
                <c:formatCode>General</c:formatCode>
                <c:ptCount val="7"/>
                <c:pt idx="0">
                  <c:v>13</c:v>
                </c:pt>
                <c:pt idx="1">
                  <c:v>8</c:v>
                </c:pt>
                <c:pt idx="2">
                  <c:v>5</c:v>
                </c:pt>
                <c:pt idx="3">
                  <c:v>4</c:v>
                </c:pt>
                <c:pt idx="4">
                  <c:v>14</c:v>
                </c:pt>
                <c:pt idx="5">
                  <c:v>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D8F-4DF2-A1DC-53DE021148B2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La Banque Postale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Sheet1!$M$2:$M$8</c:f>
              <c:numCache>
                <c:formatCode>General</c:formatCode>
                <c:ptCount val="7"/>
                <c:pt idx="0">
                  <c:v>76</c:v>
                </c:pt>
                <c:pt idx="1">
                  <c:v>89</c:v>
                </c:pt>
                <c:pt idx="2">
                  <c:v>72</c:v>
                </c:pt>
                <c:pt idx="3">
                  <c:v>30</c:v>
                </c:pt>
                <c:pt idx="4">
                  <c:v>97</c:v>
                </c:pt>
                <c:pt idx="5">
                  <c:v>51</c:v>
                </c:pt>
                <c:pt idx="6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4D8F-4DF2-A1DC-53DE021148B2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Facelift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Sheet1!$N$2:$N$8</c:f>
              <c:numCache>
                <c:formatCode>General</c:formatCode>
                <c:ptCount val="7"/>
                <c:pt idx="0">
                  <c:v>-1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D8F-4DF2-A1DC-53DE021148B2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Carrefour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Sheet1!$O$2:$O$8</c:f>
              <c:numCache>
                <c:formatCode>General</c:formatCode>
                <c:ptCount val="7"/>
                <c:pt idx="0">
                  <c:v>383</c:v>
                </c:pt>
                <c:pt idx="1">
                  <c:v>614</c:v>
                </c:pt>
                <c:pt idx="2">
                  <c:v>518</c:v>
                </c:pt>
                <c:pt idx="3">
                  <c:v>354</c:v>
                </c:pt>
                <c:pt idx="4">
                  <c:v>477</c:v>
                </c:pt>
                <c:pt idx="5">
                  <c:v>154</c:v>
                </c:pt>
                <c:pt idx="6">
                  <c:v>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4D8F-4DF2-A1DC-53DE021148B2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Volkswagen France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Sheet1!$P$2:$P$8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9</c:v>
                </c:pt>
                <c:pt idx="3">
                  <c:v>-3</c:v>
                </c:pt>
                <c:pt idx="4">
                  <c:v>7</c:v>
                </c:pt>
                <c:pt idx="5">
                  <c:v>4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4D8F-4DF2-A1DC-53DE021148B2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Hermès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Sheet1!$Q$2:$Q$8</c:f>
              <c:numCache>
                <c:formatCode>General</c:formatCode>
                <c:ptCount val="7"/>
                <c:pt idx="0">
                  <c:v>829</c:v>
                </c:pt>
                <c:pt idx="1">
                  <c:v>860</c:v>
                </c:pt>
                <c:pt idx="2">
                  <c:v>869</c:v>
                </c:pt>
                <c:pt idx="3">
                  <c:v>543</c:v>
                </c:pt>
                <c:pt idx="4">
                  <c:v>1060</c:v>
                </c:pt>
                <c:pt idx="5">
                  <c:v>518</c:v>
                </c:pt>
                <c:pt idx="6">
                  <c:v>577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4D8F-4DF2-A1DC-53DE021148B2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Caisse d'Epargne d'Auvergne et du Limousin (CEPAL)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Sheet1!$R$2:$R$8</c:f>
              <c:numCache>
                <c:formatCode>General</c:formatCode>
                <c:ptCount val="7"/>
                <c:pt idx="0">
                  <c:v>0</c:v>
                </c:pt>
                <c:pt idx="1">
                  <c:v>4</c:v>
                </c:pt>
                <c:pt idx="2">
                  <c:v>5</c:v>
                </c:pt>
                <c:pt idx="3">
                  <c:v>1</c:v>
                </c:pt>
                <c:pt idx="4">
                  <c:v>4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4D8F-4DF2-A1DC-53DE021148B2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GROUPE MACSF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Sheet1!$S$2:$S$8</c:f>
              <c:numCache>
                <c:formatCode>General</c:formatCode>
                <c:ptCount val="7"/>
                <c:pt idx="0">
                  <c:v>13</c:v>
                </c:pt>
                <c:pt idx="1">
                  <c:v>16</c:v>
                </c:pt>
                <c:pt idx="2">
                  <c:v>15</c:v>
                </c:pt>
                <c:pt idx="3">
                  <c:v>15</c:v>
                </c:pt>
                <c:pt idx="4">
                  <c:v>15</c:v>
                </c:pt>
                <c:pt idx="5">
                  <c:v>9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4D8F-4DF2-A1DC-53DE021148B2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Groupe SNCF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Sheet1!$T$2:$T$8</c:f>
              <c:numCache>
                <c:formatCode>General</c:formatCode>
                <c:ptCount val="7"/>
                <c:pt idx="0">
                  <c:v>125</c:v>
                </c:pt>
                <c:pt idx="1">
                  <c:v>195</c:v>
                </c:pt>
                <c:pt idx="2">
                  <c:v>112</c:v>
                </c:pt>
                <c:pt idx="3">
                  <c:v>113</c:v>
                </c:pt>
                <c:pt idx="4">
                  <c:v>190</c:v>
                </c:pt>
                <c:pt idx="5">
                  <c:v>77</c:v>
                </c:pt>
                <c:pt idx="6">
                  <c:v>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4D8F-4DF2-A1DC-53DE021148B2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Michel &amp; Augustin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Sheet1!$U$2:$U$8</c:f>
              <c:numCache>
                <c:formatCode>General</c:formatCode>
                <c:ptCount val="7"/>
                <c:pt idx="0">
                  <c:v>7</c:v>
                </c:pt>
                <c:pt idx="1">
                  <c:v>13</c:v>
                </c:pt>
                <c:pt idx="2">
                  <c:v>10</c:v>
                </c:pt>
                <c:pt idx="3">
                  <c:v>5</c:v>
                </c:pt>
                <c:pt idx="4">
                  <c:v>11</c:v>
                </c:pt>
                <c:pt idx="5">
                  <c:v>3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4D8F-4DF2-A1DC-53DE021148B2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Decathlon France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Sheet1!$V$2:$V$8</c:f>
              <c:numCache>
                <c:formatCode>General</c:formatCode>
                <c:ptCount val="7"/>
                <c:pt idx="0">
                  <c:v>185</c:v>
                </c:pt>
                <c:pt idx="1">
                  <c:v>223</c:v>
                </c:pt>
                <c:pt idx="2">
                  <c:v>224</c:v>
                </c:pt>
                <c:pt idx="3">
                  <c:v>138</c:v>
                </c:pt>
                <c:pt idx="4">
                  <c:v>298</c:v>
                </c:pt>
                <c:pt idx="5">
                  <c:v>130</c:v>
                </c:pt>
                <c:pt idx="6">
                  <c:v>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4D8F-4DF2-A1DC-53DE021148B2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GROUPE M6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Sheet1!$W$2:$W$8</c:f>
              <c:numCache>
                <c:formatCode>General</c:formatCode>
                <c:ptCount val="7"/>
                <c:pt idx="0">
                  <c:v>41</c:v>
                </c:pt>
                <c:pt idx="1">
                  <c:v>56</c:v>
                </c:pt>
                <c:pt idx="2">
                  <c:v>47</c:v>
                </c:pt>
                <c:pt idx="3">
                  <c:v>28</c:v>
                </c:pt>
                <c:pt idx="4">
                  <c:v>64</c:v>
                </c:pt>
                <c:pt idx="5">
                  <c:v>28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4D8F-4DF2-A1DC-53DE021148B2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Sopra Steria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Sheet1!$X$2:$X$8</c:f>
              <c:numCache>
                <c:formatCode>General</c:formatCode>
                <c:ptCount val="7"/>
                <c:pt idx="0">
                  <c:v>529</c:v>
                </c:pt>
                <c:pt idx="1">
                  <c:v>664</c:v>
                </c:pt>
                <c:pt idx="2">
                  <c:v>713</c:v>
                </c:pt>
                <c:pt idx="3">
                  <c:v>460</c:v>
                </c:pt>
                <c:pt idx="4">
                  <c:v>726</c:v>
                </c:pt>
                <c:pt idx="5">
                  <c:v>317</c:v>
                </c:pt>
                <c:pt idx="6">
                  <c:v>289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4D8F-4DF2-A1DC-53DE021148B2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Transavia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Sheet1!$Y$2:$Y$8</c:f>
              <c:numCache>
                <c:formatCode>General</c:formatCode>
                <c:ptCount val="7"/>
                <c:pt idx="0">
                  <c:v>47</c:v>
                </c:pt>
                <c:pt idx="1">
                  <c:v>65</c:v>
                </c:pt>
                <c:pt idx="2">
                  <c:v>49</c:v>
                </c:pt>
                <c:pt idx="3">
                  <c:v>38</c:v>
                </c:pt>
                <c:pt idx="4">
                  <c:v>64</c:v>
                </c:pt>
                <c:pt idx="5">
                  <c:v>57</c:v>
                </c:pt>
                <c:pt idx="6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4D8F-4DF2-A1DC-53DE021148B2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Matmut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Sheet1!$Z$2:$Z$8</c:f>
              <c:numCache>
                <c:formatCode>General</c:formatCode>
                <c:ptCount val="7"/>
                <c:pt idx="0">
                  <c:v>19</c:v>
                </c:pt>
                <c:pt idx="1">
                  <c:v>22</c:v>
                </c:pt>
                <c:pt idx="2">
                  <c:v>28</c:v>
                </c:pt>
                <c:pt idx="3">
                  <c:v>3</c:v>
                </c:pt>
                <c:pt idx="4">
                  <c:v>35</c:v>
                </c:pt>
                <c:pt idx="5">
                  <c:v>10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4D8F-4DF2-A1DC-53DE021148B2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Lombard Odier Group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Sheet1!$AA$2:$AA$8</c:f>
              <c:numCache>
                <c:formatCode>General</c:formatCode>
                <c:ptCount val="7"/>
                <c:pt idx="0">
                  <c:v>106</c:v>
                </c:pt>
                <c:pt idx="1">
                  <c:v>126</c:v>
                </c:pt>
                <c:pt idx="2">
                  <c:v>124</c:v>
                </c:pt>
                <c:pt idx="3">
                  <c:v>80</c:v>
                </c:pt>
                <c:pt idx="4">
                  <c:v>121</c:v>
                </c:pt>
                <c:pt idx="5">
                  <c:v>56</c:v>
                </c:pt>
                <c:pt idx="6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4D8F-4DF2-A1DC-53DE021148B2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KIABI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Sheet1!$AB$2:$AB$8</c:f>
              <c:numCache>
                <c:formatCode>General</c:formatCode>
                <c:ptCount val="7"/>
                <c:pt idx="0">
                  <c:v>72</c:v>
                </c:pt>
                <c:pt idx="1">
                  <c:v>69</c:v>
                </c:pt>
                <c:pt idx="2">
                  <c:v>73</c:v>
                </c:pt>
                <c:pt idx="3">
                  <c:v>48</c:v>
                </c:pt>
                <c:pt idx="4">
                  <c:v>97</c:v>
                </c:pt>
                <c:pt idx="5">
                  <c:v>30</c:v>
                </c:pt>
                <c:pt idx="6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4D8F-4DF2-A1DC-53DE021148B2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Harmonie Mutuelle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Sheet1!$AC$2:$AC$8</c:f>
              <c:numCache>
                <c:formatCode>General</c:formatCode>
                <c:ptCount val="7"/>
                <c:pt idx="0">
                  <c:v>27</c:v>
                </c:pt>
                <c:pt idx="1">
                  <c:v>53</c:v>
                </c:pt>
                <c:pt idx="2">
                  <c:v>40</c:v>
                </c:pt>
                <c:pt idx="3">
                  <c:v>26</c:v>
                </c:pt>
                <c:pt idx="4">
                  <c:v>45</c:v>
                </c:pt>
                <c:pt idx="5">
                  <c:v>16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4D8F-4DF2-A1DC-53DE021148B2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FRANCE 24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Sheet1!$AD$2:$AD$8</c:f>
              <c:numCache>
                <c:formatCode>General</c:formatCode>
                <c:ptCount val="7"/>
                <c:pt idx="0">
                  <c:v>27</c:v>
                </c:pt>
                <c:pt idx="1">
                  <c:v>24</c:v>
                </c:pt>
                <c:pt idx="2">
                  <c:v>30</c:v>
                </c:pt>
                <c:pt idx="3">
                  <c:v>15</c:v>
                </c:pt>
                <c:pt idx="4">
                  <c:v>36</c:v>
                </c:pt>
                <c:pt idx="5">
                  <c:v>16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4D8F-4DF2-A1DC-53DE021148B2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Optic 2000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Sheet1!$AE$2:$AE$8</c:f>
              <c:numCache>
                <c:formatCode>General</c:formatCode>
                <c:ptCount val="7"/>
                <c:pt idx="0">
                  <c:v>6</c:v>
                </c:pt>
                <c:pt idx="1">
                  <c:v>15</c:v>
                </c:pt>
                <c:pt idx="2">
                  <c:v>13</c:v>
                </c:pt>
                <c:pt idx="3">
                  <c:v>7</c:v>
                </c:pt>
                <c:pt idx="4">
                  <c:v>11</c:v>
                </c:pt>
                <c:pt idx="5">
                  <c:v>5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4D8F-4DF2-A1DC-53DE021148B2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Wejam Social France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Sheet1!$AF$2:$AF$8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4D8F-4DF2-A1DC-53DE021148B2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OKTEO 🤖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Sheet1!$AG$2:$AG$8</c:f>
              <c:numCache>
                <c:formatCode>General</c:formatCode>
                <c:ptCount val="7"/>
                <c:pt idx="0">
                  <c:v>7</c:v>
                </c:pt>
                <c:pt idx="1">
                  <c:v>3</c:v>
                </c:pt>
                <c:pt idx="2">
                  <c:v>5</c:v>
                </c:pt>
                <c:pt idx="3">
                  <c:v>4</c:v>
                </c:pt>
                <c:pt idx="4">
                  <c:v>6</c:v>
                </c:pt>
                <c:pt idx="5">
                  <c:v>2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4D8F-4DF2-A1DC-53DE021148B2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E.Leclerc énergies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Sheet1!$AH$2:$AH$8</c:f>
              <c:numCache>
                <c:formatCode>General</c:formatCode>
                <c:ptCount val="7"/>
                <c:pt idx="0">
                  <c:v>19</c:v>
                </c:pt>
                <c:pt idx="1">
                  <c:v>17</c:v>
                </c:pt>
                <c:pt idx="2">
                  <c:v>22</c:v>
                </c:pt>
                <c:pt idx="3">
                  <c:v>30</c:v>
                </c:pt>
                <c:pt idx="4">
                  <c:v>25</c:v>
                </c:pt>
                <c:pt idx="5">
                  <c:v>26</c:v>
                </c:pt>
                <c:pt idx="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4D8F-4DF2-A1DC-53DE021148B2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Roole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Sheet1!$AI$2:$AI$8</c:f>
              <c:numCache>
                <c:formatCode>General</c:formatCode>
                <c:ptCount val="7"/>
                <c:pt idx="0">
                  <c:v>5</c:v>
                </c:pt>
                <c:pt idx="1">
                  <c:v>8</c:v>
                </c:pt>
                <c:pt idx="2">
                  <c:v>6</c:v>
                </c:pt>
                <c:pt idx="3">
                  <c:v>12</c:v>
                </c:pt>
                <c:pt idx="4">
                  <c:v>21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1-4D8F-4DF2-A1DC-53DE021148B2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NRF 2025: Retail's Big Show Europe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Sheet1!$AJ$2:$AJ$8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4D8F-4DF2-A1DC-53DE021148B2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Promocash France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Sheet1!$AK$2:$AK$8</c:f>
              <c:numCache>
                <c:formatCode>General</c:formatCode>
                <c:ptCount val="7"/>
                <c:pt idx="0">
                  <c:v>5</c:v>
                </c:pt>
                <c:pt idx="1">
                  <c:v>12</c:v>
                </c:pt>
                <c:pt idx="2">
                  <c:v>7</c:v>
                </c:pt>
                <c:pt idx="3">
                  <c:v>13</c:v>
                </c:pt>
                <c:pt idx="4">
                  <c:v>14</c:v>
                </c:pt>
                <c:pt idx="5">
                  <c:v>5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3-4D8F-4DF2-A1DC-53DE021148B2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PROMOCASH FREJUS ( Puget sur Argens)</c:v>
                </c:pt>
              </c:strCache>
            </c:strRef>
          </c:tx>
          <c:spPr>
            <a:solidFill>
              <a:schemeClr val="accent1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Sheet1!$AL$2:$AL$8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4D8F-4DF2-A1DC-53DE021148B2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Promocash Nantes</c:v>
                </c:pt>
              </c:strCache>
            </c:strRef>
          </c:tx>
          <c:spPr>
            <a:solidFill>
              <a:schemeClr val="accent2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Sheet1!$AM$2:$AM$8</c:f>
              <c:numCache>
                <c:formatCode>General</c:formatCode>
                <c:ptCount val="7"/>
                <c:pt idx="0">
                  <c:v>-1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4D8F-4DF2-A1DC-53DE021148B2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Promocash Bastia</c:v>
                </c:pt>
              </c:strCache>
            </c:strRef>
          </c:tx>
          <c:spPr>
            <a:solidFill>
              <a:schemeClr val="accent3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Sheet1!$AN$2:$AN$8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4D8F-4DF2-A1DC-53DE021148B2}"/>
            </c:ext>
          </c:extLst>
        </c:ser>
        <c:ser>
          <c:idx val="39"/>
          <c:order val="39"/>
          <c:tx>
            <c:strRef>
              <c:f>Sheet1!$AO$1</c:f>
              <c:strCache>
                <c:ptCount val="1"/>
                <c:pt idx="0">
                  <c:v>Air Liquide Engineering &amp; Construction</c:v>
                </c:pt>
              </c:strCache>
            </c:strRef>
          </c:tx>
          <c:spPr>
            <a:solidFill>
              <a:schemeClr val="accent4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Sheet1!$AO$2:$AO$8</c:f>
              <c:numCache>
                <c:formatCode>General</c:formatCode>
                <c:ptCount val="7"/>
                <c:pt idx="0">
                  <c:v>13</c:v>
                </c:pt>
                <c:pt idx="1">
                  <c:v>29</c:v>
                </c:pt>
                <c:pt idx="2">
                  <c:v>21</c:v>
                </c:pt>
                <c:pt idx="3">
                  <c:v>8</c:v>
                </c:pt>
                <c:pt idx="4">
                  <c:v>20</c:v>
                </c:pt>
                <c:pt idx="5">
                  <c:v>14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7-4D8F-4DF2-A1DC-53DE021148B2}"/>
            </c:ext>
          </c:extLst>
        </c:ser>
        <c:ser>
          <c:idx val="40"/>
          <c:order val="40"/>
          <c:tx>
            <c:strRef>
              <c:f>Sheet1!$AP$1</c:f>
              <c:strCache>
                <c:ptCount val="1"/>
                <c:pt idx="0">
                  <c:v>Air Liquide Healthcare</c:v>
                </c:pt>
              </c:strCache>
            </c:strRef>
          </c:tx>
          <c:spPr>
            <a:solidFill>
              <a:schemeClr val="accent5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Sheet1!$AP$2:$AP$8</c:f>
              <c:numCache>
                <c:formatCode>General</c:formatCode>
                <c:ptCount val="7"/>
                <c:pt idx="0">
                  <c:v>33</c:v>
                </c:pt>
                <c:pt idx="1">
                  <c:v>52</c:v>
                </c:pt>
                <c:pt idx="2">
                  <c:v>51</c:v>
                </c:pt>
                <c:pt idx="3">
                  <c:v>35</c:v>
                </c:pt>
                <c:pt idx="4">
                  <c:v>36</c:v>
                </c:pt>
                <c:pt idx="5">
                  <c:v>21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8-4D8F-4DF2-A1DC-53DE021148B2}"/>
            </c:ext>
          </c:extLst>
        </c:ser>
        <c:ser>
          <c:idx val="41"/>
          <c:order val="41"/>
          <c:tx>
            <c:strRef>
              <c:f>Sheet1!$AQ$1</c:f>
              <c:strCache>
                <c:ptCount val="1"/>
                <c:pt idx="0">
                  <c:v>Lancôme</c:v>
                </c:pt>
              </c:strCache>
            </c:strRef>
          </c:tx>
          <c:spPr>
            <a:solidFill>
              <a:schemeClr val="accent6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Sheet1!$AQ$2:$AQ$8</c:f>
              <c:numCache>
                <c:formatCode>General</c:formatCode>
                <c:ptCount val="7"/>
                <c:pt idx="0">
                  <c:v>14</c:v>
                </c:pt>
                <c:pt idx="1">
                  <c:v>12</c:v>
                </c:pt>
                <c:pt idx="2">
                  <c:v>6</c:v>
                </c:pt>
                <c:pt idx="3">
                  <c:v>5</c:v>
                </c:pt>
                <c:pt idx="4">
                  <c:v>16</c:v>
                </c:pt>
                <c:pt idx="5">
                  <c:v>8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9-4D8F-4DF2-A1DC-53DE021148B2}"/>
            </c:ext>
          </c:extLst>
        </c:ser>
        <c:ser>
          <c:idx val="42"/>
          <c:order val="42"/>
          <c:tx>
            <c:strRef>
              <c:f>Sheet1!$AR$1</c:f>
              <c:strCache>
                <c:ptCount val="1"/>
                <c:pt idx="0">
                  <c:v>BFMTV</c:v>
                </c:pt>
              </c:strCache>
            </c:strRef>
          </c:tx>
          <c:spPr>
            <a:solidFill>
              <a:schemeClr val="accent1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Sheet1!$AR$2:$AR$8</c:f>
              <c:numCache>
                <c:formatCode>General</c:formatCode>
                <c:ptCount val="7"/>
                <c:pt idx="0">
                  <c:v>8</c:v>
                </c:pt>
                <c:pt idx="1">
                  <c:v>12</c:v>
                </c:pt>
                <c:pt idx="2">
                  <c:v>3</c:v>
                </c:pt>
                <c:pt idx="3">
                  <c:v>2</c:v>
                </c:pt>
                <c:pt idx="4">
                  <c:v>23</c:v>
                </c:pt>
                <c:pt idx="5">
                  <c:v>4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A-4D8F-4DF2-A1DC-53DE021148B2}"/>
            </c:ext>
          </c:extLst>
        </c:ser>
        <c:ser>
          <c:idx val="43"/>
          <c:order val="43"/>
          <c:tx>
            <c:strRef>
              <c:f>Sheet1!$AS$1</c:f>
              <c:strCache>
                <c:ptCount val="1"/>
                <c:pt idx="0">
                  <c:v>AS 24</c:v>
                </c:pt>
              </c:strCache>
            </c:strRef>
          </c:tx>
          <c:spPr>
            <a:solidFill>
              <a:schemeClr val="accent2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Sheet1!$AS$2:$AS$8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6</c:v>
                </c:pt>
                <c:pt idx="3">
                  <c:v>2</c:v>
                </c:pt>
                <c:pt idx="4">
                  <c:v>1</c:v>
                </c:pt>
                <c:pt idx="5">
                  <c:v>5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B-4D8F-4DF2-A1DC-53DE021148B2}"/>
            </c:ext>
          </c:extLst>
        </c:ser>
        <c:ser>
          <c:idx val="44"/>
          <c:order val="44"/>
          <c:tx>
            <c:strRef>
              <c:f>Sheet1!$AT$1</c:f>
              <c:strCache>
                <c:ptCount val="1"/>
                <c:pt idx="0">
                  <c:v>Walden Group (ex EHDH)</c:v>
                </c:pt>
              </c:strCache>
            </c:strRef>
          </c:tx>
          <c:spPr>
            <a:solidFill>
              <a:schemeClr val="accent3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Sheet1!$AT$2:$AT$8</c:f>
              <c:numCache>
                <c:formatCode>General</c:formatCode>
                <c:ptCount val="7"/>
                <c:pt idx="0">
                  <c:v>5</c:v>
                </c:pt>
                <c:pt idx="1">
                  <c:v>4</c:v>
                </c:pt>
                <c:pt idx="2">
                  <c:v>-1</c:v>
                </c:pt>
                <c:pt idx="3">
                  <c:v>3</c:v>
                </c:pt>
                <c:pt idx="4">
                  <c:v>5</c:v>
                </c:pt>
                <c:pt idx="5">
                  <c:v>2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C-4D8F-4DF2-A1DC-53DE021148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8166928"/>
        <c:axId val="488165616"/>
      </c:barChart>
      <c:catAx>
        <c:axId val="488166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165616"/>
        <c:crosses val="autoZero"/>
        <c:auto val="1"/>
        <c:lblAlgn val="ctr"/>
        <c:lblOffset val="100"/>
        <c:noMultiLvlLbl val="0"/>
      </c:catAx>
      <c:valAx>
        <c:axId val="48816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166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L'Oréal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5415559</c:v>
                </c:pt>
                <c:pt idx="1">
                  <c:v>5418124</c:v>
                </c:pt>
                <c:pt idx="2">
                  <c:v>5419512</c:v>
                </c:pt>
                <c:pt idx="3">
                  <c:v>5422925</c:v>
                </c:pt>
                <c:pt idx="4">
                  <c:v>5424428</c:v>
                </c:pt>
                <c:pt idx="5">
                  <c:v>5425949</c:v>
                </c:pt>
                <c:pt idx="6">
                  <c:v>5428048</c:v>
                </c:pt>
                <c:pt idx="7">
                  <c:v>5431403</c:v>
                </c:pt>
                <c:pt idx="8">
                  <c:v>5433566</c:v>
                </c:pt>
                <c:pt idx="9">
                  <c:v>5437154</c:v>
                </c:pt>
                <c:pt idx="10">
                  <c:v>5439684</c:v>
                </c:pt>
                <c:pt idx="11">
                  <c:v>5441673</c:v>
                </c:pt>
                <c:pt idx="12">
                  <c:v>5443317</c:v>
                </c:pt>
                <c:pt idx="13">
                  <c:v>5444658</c:v>
                </c:pt>
                <c:pt idx="14">
                  <c:v>5448230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22-4D43-A885-6E10036E25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Air Liquide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992715</c:v>
                </c:pt>
                <c:pt idx="1">
                  <c:v>993134</c:v>
                </c:pt>
                <c:pt idx="2">
                  <c:v>993312</c:v>
                </c:pt>
                <c:pt idx="3">
                  <c:v>994006</c:v>
                </c:pt>
                <c:pt idx="4">
                  <c:v>994261</c:v>
                </c:pt>
                <c:pt idx="5">
                  <c:v>994512</c:v>
                </c:pt>
                <c:pt idx="6">
                  <c:v>994811</c:v>
                </c:pt>
                <c:pt idx="7">
                  <c:v>995245</c:v>
                </c:pt>
                <c:pt idx="8">
                  <c:v>995687</c:v>
                </c:pt>
                <c:pt idx="9">
                  <c:v>996206</c:v>
                </c:pt>
                <c:pt idx="10">
                  <c:v>996685</c:v>
                </c:pt>
                <c:pt idx="11">
                  <c:v>996932</c:v>
                </c:pt>
                <c:pt idx="12">
                  <c:v>997162</c:v>
                </c:pt>
                <c:pt idx="13">
                  <c:v>997603</c:v>
                </c:pt>
                <c:pt idx="14">
                  <c:v>998111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22-4D43-A885-6E10036E25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Société Générale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1180063</c:v>
                </c:pt>
                <c:pt idx="1">
                  <c:v>1180373</c:v>
                </c:pt>
                <c:pt idx="2">
                  <c:v>1180198</c:v>
                </c:pt>
                <c:pt idx="3">
                  <c:v>1180995</c:v>
                </c:pt>
                <c:pt idx="4">
                  <c:v>1181276</c:v>
                </c:pt>
                <c:pt idx="5">
                  <c:v>1181497</c:v>
                </c:pt>
                <c:pt idx="6">
                  <c:v>1181767</c:v>
                </c:pt>
                <c:pt idx="7">
                  <c:v>1182202</c:v>
                </c:pt>
                <c:pt idx="8">
                  <c:v>1182467</c:v>
                </c:pt>
                <c:pt idx="9">
                  <c:v>1183111</c:v>
                </c:pt>
                <c:pt idx="10">
                  <c:v>1183464</c:v>
                </c:pt>
                <c:pt idx="11">
                  <c:v>1183706</c:v>
                </c:pt>
                <c:pt idx="12">
                  <c:v>1183891</c:v>
                </c:pt>
                <c:pt idx="13">
                  <c:v>1184112</c:v>
                </c:pt>
                <c:pt idx="14">
                  <c:v>1184612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22-4D43-A885-6E10036E251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IKEA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3168495</c:v>
                </c:pt>
                <c:pt idx="1">
                  <c:v>3169557</c:v>
                </c:pt>
                <c:pt idx="2">
                  <c:v>3170257</c:v>
                </c:pt>
                <c:pt idx="3">
                  <c:v>3171660</c:v>
                </c:pt>
                <c:pt idx="4">
                  <c:v>3172310</c:v>
                </c:pt>
                <c:pt idx="5">
                  <c:v>3172893</c:v>
                </c:pt>
                <c:pt idx="6">
                  <c:v>3173920</c:v>
                </c:pt>
                <c:pt idx="7">
                  <c:v>3175047</c:v>
                </c:pt>
                <c:pt idx="8">
                  <c:v>3176156</c:v>
                </c:pt>
                <c:pt idx="9">
                  <c:v>3177209</c:v>
                </c:pt>
                <c:pt idx="10">
                  <c:v>3178172</c:v>
                </c:pt>
                <c:pt idx="11">
                  <c:v>3178735</c:v>
                </c:pt>
                <c:pt idx="12">
                  <c:v>3179295</c:v>
                </c:pt>
                <c:pt idx="13">
                  <c:v>3180611</c:v>
                </c:pt>
                <c:pt idx="14">
                  <c:v>3181805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322-4D43-A885-6E10036E251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CHANEL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2620987</c:v>
                </c:pt>
                <c:pt idx="1">
                  <c:v>2621481</c:v>
                </c:pt>
                <c:pt idx="2">
                  <c:v>2621444</c:v>
                </c:pt>
                <c:pt idx="3">
                  <c:v>2622551</c:v>
                </c:pt>
                <c:pt idx="4">
                  <c:v>2622676</c:v>
                </c:pt>
                <c:pt idx="5">
                  <c:v>2622947</c:v>
                </c:pt>
                <c:pt idx="6">
                  <c:v>2623473</c:v>
                </c:pt>
                <c:pt idx="7">
                  <c:v>2624142</c:v>
                </c:pt>
                <c:pt idx="8">
                  <c:v>2624868</c:v>
                </c:pt>
                <c:pt idx="9">
                  <c:v>2625583</c:v>
                </c:pt>
                <c:pt idx="10">
                  <c:v>2626113</c:v>
                </c:pt>
                <c:pt idx="11">
                  <c:v>2626558</c:v>
                </c:pt>
                <c:pt idx="12">
                  <c:v>2626960</c:v>
                </c:pt>
                <c:pt idx="13">
                  <c:v>2627344</c:v>
                </c:pt>
                <c:pt idx="14">
                  <c:v>2627775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322-4D43-A885-6E10036E251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Christian Dior Couture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1686248</c:v>
                </c:pt>
                <c:pt idx="1">
                  <c:v>1687775</c:v>
                </c:pt>
                <c:pt idx="2">
                  <c:v>1688860</c:v>
                </c:pt>
                <c:pt idx="3">
                  <c:v>1690886</c:v>
                </c:pt>
                <c:pt idx="4">
                  <c:v>1691838</c:v>
                </c:pt>
                <c:pt idx="5">
                  <c:v>1692997</c:v>
                </c:pt>
                <c:pt idx="6">
                  <c:v>1694748</c:v>
                </c:pt>
                <c:pt idx="7">
                  <c:v>1696791</c:v>
                </c:pt>
                <c:pt idx="8">
                  <c:v>1698837</c:v>
                </c:pt>
                <c:pt idx="9">
                  <c:v>1700799</c:v>
                </c:pt>
                <c:pt idx="10">
                  <c:v>1702466</c:v>
                </c:pt>
                <c:pt idx="11">
                  <c:v>1703853</c:v>
                </c:pt>
                <c:pt idx="12">
                  <c:v>1705085</c:v>
                </c:pt>
                <c:pt idx="13">
                  <c:v>1706254</c:v>
                </c:pt>
                <c:pt idx="14">
                  <c:v>1708889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322-4D43-A885-6E10036E251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Saint Laurent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618525</c:v>
                </c:pt>
                <c:pt idx="1">
                  <c:v>618914</c:v>
                </c:pt>
                <c:pt idx="2">
                  <c:v>619143</c:v>
                </c:pt>
                <c:pt idx="3">
                  <c:v>619609</c:v>
                </c:pt>
                <c:pt idx="4">
                  <c:v>619822</c:v>
                </c:pt>
                <c:pt idx="5">
                  <c:v>620014</c:v>
                </c:pt>
                <c:pt idx="6">
                  <c:v>620345</c:v>
                </c:pt>
                <c:pt idx="7">
                  <c:v>620731</c:v>
                </c:pt>
                <c:pt idx="8">
                  <c:v>621116</c:v>
                </c:pt>
                <c:pt idx="9">
                  <c:v>621436</c:v>
                </c:pt>
                <c:pt idx="10">
                  <c:v>621791</c:v>
                </c:pt>
                <c:pt idx="11">
                  <c:v>622062</c:v>
                </c:pt>
                <c:pt idx="12">
                  <c:v>622317</c:v>
                </c:pt>
                <c:pt idx="13">
                  <c:v>622619</c:v>
                </c:pt>
                <c:pt idx="14">
                  <c:v>623014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322-4D43-A885-6E10036E251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Groupe Crédit Agricole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382654</c:v>
                </c:pt>
                <c:pt idx="1">
                  <c:v>382780</c:v>
                </c:pt>
                <c:pt idx="2">
                  <c:v>382760</c:v>
                </c:pt>
                <c:pt idx="3">
                  <c:v>383056</c:v>
                </c:pt>
                <c:pt idx="4">
                  <c:v>383128</c:v>
                </c:pt>
                <c:pt idx="5">
                  <c:v>383223</c:v>
                </c:pt>
                <c:pt idx="6">
                  <c:v>383387</c:v>
                </c:pt>
                <c:pt idx="7">
                  <c:v>383538</c:v>
                </c:pt>
                <c:pt idx="8">
                  <c:v>383751</c:v>
                </c:pt>
                <c:pt idx="9">
                  <c:v>383999</c:v>
                </c:pt>
                <c:pt idx="10">
                  <c:v>384187</c:v>
                </c:pt>
                <c:pt idx="11">
                  <c:v>384301</c:v>
                </c:pt>
                <c:pt idx="12">
                  <c:v>384424</c:v>
                </c:pt>
                <c:pt idx="13">
                  <c:v>384601</c:v>
                </c:pt>
                <c:pt idx="14">
                  <c:v>384780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322-4D43-A885-6E10036E251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Club Med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370122</c:v>
                </c:pt>
                <c:pt idx="1">
                  <c:v>370279</c:v>
                </c:pt>
                <c:pt idx="2">
                  <c:v>370367</c:v>
                </c:pt>
                <c:pt idx="3">
                  <c:v>370562</c:v>
                </c:pt>
                <c:pt idx="4">
                  <c:v>370655</c:v>
                </c:pt>
                <c:pt idx="5">
                  <c:v>370746</c:v>
                </c:pt>
                <c:pt idx="6">
                  <c:v>370863</c:v>
                </c:pt>
                <c:pt idx="7">
                  <c:v>371018</c:v>
                </c:pt>
                <c:pt idx="8">
                  <c:v>371169</c:v>
                </c:pt>
                <c:pt idx="9">
                  <c:v>371277</c:v>
                </c:pt>
                <c:pt idx="10">
                  <c:v>371392</c:v>
                </c:pt>
                <c:pt idx="11">
                  <c:v>371461</c:v>
                </c:pt>
                <c:pt idx="12">
                  <c:v>371514</c:v>
                </c:pt>
                <c:pt idx="13">
                  <c:v>371543</c:v>
                </c:pt>
                <c:pt idx="14">
                  <c:v>371754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322-4D43-A885-6E10036E2516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Leroy Merlin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1214921</c:v>
                </c:pt>
                <c:pt idx="1">
                  <c:v>1215299</c:v>
                </c:pt>
                <c:pt idx="2">
                  <c:v>1215585</c:v>
                </c:pt>
                <c:pt idx="3">
                  <c:v>1215911</c:v>
                </c:pt>
                <c:pt idx="4">
                  <c:v>1216143</c:v>
                </c:pt>
                <c:pt idx="5">
                  <c:v>1216376</c:v>
                </c:pt>
                <c:pt idx="6">
                  <c:v>1216694</c:v>
                </c:pt>
                <c:pt idx="7">
                  <c:v>1217040</c:v>
                </c:pt>
                <c:pt idx="8">
                  <c:v>1217424</c:v>
                </c:pt>
                <c:pt idx="9">
                  <c:v>1217831</c:v>
                </c:pt>
                <c:pt idx="10">
                  <c:v>1218170</c:v>
                </c:pt>
                <c:pt idx="11">
                  <c:v>1218349</c:v>
                </c:pt>
                <c:pt idx="12">
                  <c:v>1218539</c:v>
                </c:pt>
                <c:pt idx="13">
                  <c:v>1218728</c:v>
                </c:pt>
                <c:pt idx="14">
                  <c:v>1219221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322-4D43-A885-6E10036E2516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Europe 1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22298</c:v>
                </c:pt>
                <c:pt idx="1">
                  <c:v>22305</c:v>
                </c:pt>
                <c:pt idx="2">
                  <c:v>22305</c:v>
                </c:pt>
                <c:pt idx="3">
                  <c:v>22323</c:v>
                </c:pt>
                <c:pt idx="4">
                  <c:v>22320</c:v>
                </c:pt>
                <c:pt idx="5">
                  <c:v>22326</c:v>
                </c:pt>
                <c:pt idx="6">
                  <c:v>22338</c:v>
                </c:pt>
                <c:pt idx="7">
                  <c:v>22346</c:v>
                </c:pt>
                <c:pt idx="8">
                  <c:v>22349</c:v>
                </c:pt>
                <c:pt idx="9">
                  <c:v>22357</c:v>
                </c:pt>
                <c:pt idx="10">
                  <c:v>22366</c:v>
                </c:pt>
                <c:pt idx="11">
                  <c:v>22373</c:v>
                </c:pt>
                <c:pt idx="12">
                  <c:v>22375</c:v>
                </c:pt>
                <c:pt idx="13">
                  <c:v>22389</c:v>
                </c:pt>
                <c:pt idx="14">
                  <c:v>22397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322-4D43-A885-6E10036E2516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La Banque Postale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199986</c:v>
                </c:pt>
                <c:pt idx="1">
                  <c:v>200058</c:v>
                </c:pt>
                <c:pt idx="2">
                  <c:v>200057</c:v>
                </c:pt>
                <c:pt idx="3">
                  <c:v>200184</c:v>
                </c:pt>
                <c:pt idx="4">
                  <c:v>200241</c:v>
                </c:pt>
                <c:pt idx="5">
                  <c:v>200272</c:v>
                </c:pt>
                <c:pt idx="6">
                  <c:v>200346</c:v>
                </c:pt>
                <c:pt idx="7">
                  <c:v>200429</c:v>
                </c:pt>
                <c:pt idx="8">
                  <c:v>200501</c:v>
                </c:pt>
                <c:pt idx="9">
                  <c:v>200561</c:v>
                </c:pt>
                <c:pt idx="10">
                  <c:v>200627</c:v>
                </c:pt>
                <c:pt idx="11">
                  <c:v>200671</c:v>
                </c:pt>
                <c:pt idx="12">
                  <c:v>200692</c:v>
                </c:pt>
                <c:pt idx="13">
                  <c:v>200769</c:v>
                </c:pt>
                <c:pt idx="14">
                  <c:v>200867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322-4D43-A885-6E10036E2516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Facelift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  <c:pt idx="0">
                  <c:v>8125</c:v>
                </c:pt>
                <c:pt idx="1">
                  <c:v>8128</c:v>
                </c:pt>
                <c:pt idx="2">
                  <c:v>8127</c:v>
                </c:pt>
                <c:pt idx="3">
                  <c:v>8131</c:v>
                </c:pt>
                <c:pt idx="4">
                  <c:v>8133</c:v>
                </c:pt>
                <c:pt idx="5">
                  <c:v>8134</c:v>
                </c:pt>
                <c:pt idx="6">
                  <c:v>8134</c:v>
                </c:pt>
                <c:pt idx="7">
                  <c:v>8139</c:v>
                </c:pt>
                <c:pt idx="8">
                  <c:v>8140</c:v>
                </c:pt>
                <c:pt idx="9">
                  <c:v>8143</c:v>
                </c:pt>
                <c:pt idx="10">
                  <c:v>8141</c:v>
                </c:pt>
                <c:pt idx="11">
                  <c:v>8143</c:v>
                </c:pt>
                <c:pt idx="12">
                  <c:v>8144</c:v>
                </c:pt>
                <c:pt idx="13">
                  <c:v>8143</c:v>
                </c:pt>
                <c:pt idx="14">
                  <c:v>8140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322-4D43-A885-6E10036E2516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Carrefour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Sheet1!$O$2:$O$16</c:f>
              <c:numCache>
                <c:formatCode>General</c:formatCode>
                <c:ptCount val="15"/>
                <c:pt idx="0">
                  <c:v>1256634</c:v>
                </c:pt>
                <c:pt idx="1">
                  <c:v>1257264</c:v>
                </c:pt>
                <c:pt idx="2">
                  <c:v>1257492</c:v>
                </c:pt>
                <c:pt idx="3">
                  <c:v>1258127</c:v>
                </c:pt>
                <c:pt idx="4">
                  <c:v>1258295</c:v>
                </c:pt>
                <c:pt idx="5">
                  <c:v>1258479</c:v>
                </c:pt>
                <c:pt idx="6">
                  <c:v>1258830</c:v>
                </c:pt>
                <c:pt idx="7">
                  <c:v>1259159</c:v>
                </c:pt>
                <c:pt idx="8">
                  <c:v>1259565</c:v>
                </c:pt>
                <c:pt idx="9">
                  <c:v>1260045</c:v>
                </c:pt>
                <c:pt idx="10">
                  <c:v>1260364</c:v>
                </c:pt>
                <c:pt idx="11">
                  <c:v>1260503</c:v>
                </c:pt>
                <c:pt idx="12">
                  <c:v>1260636</c:v>
                </c:pt>
                <c:pt idx="13">
                  <c:v>1261050</c:v>
                </c:pt>
                <c:pt idx="14">
                  <c:v>1262138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C322-4D43-A885-6E10036E2516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Volkswagen France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Sheet1!$P$2:$P$16</c:f>
              <c:numCache>
                <c:formatCode>General</c:formatCode>
                <c:ptCount val="15"/>
                <c:pt idx="0">
                  <c:v>57144</c:v>
                </c:pt>
                <c:pt idx="1">
                  <c:v>57154</c:v>
                </c:pt>
                <c:pt idx="2">
                  <c:v>57146</c:v>
                </c:pt>
                <c:pt idx="3">
                  <c:v>57159</c:v>
                </c:pt>
                <c:pt idx="4">
                  <c:v>57164</c:v>
                </c:pt>
                <c:pt idx="5">
                  <c:v>57174</c:v>
                </c:pt>
                <c:pt idx="6">
                  <c:v>57179</c:v>
                </c:pt>
                <c:pt idx="7">
                  <c:v>57183</c:v>
                </c:pt>
                <c:pt idx="8">
                  <c:v>57191</c:v>
                </c:pt>
                <c:pt idx="9">
                  <c:v>57193</c:v>
                </c:pt>
                <c:pt idx="10">
                  <c:v>57194</c:v>
                </c:pt>
                <c:pt idx="11">
                  <c:v>57197</c:v>
                </c:pt>
                <c:pt idx="12">
                  <c:v>57197</c:v>
                </c:pt>
                <c:pt idx="13">
                  <c:v>57198</c:v>
                </c:pt>
                <c:pt idx="14">
                  <c:v>57202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322-4D43-A885-6E10036E2516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Hermès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Sheet1!$Q$2:$Q$16</c:f>
              <c:numCache>
                <c:formatCode>General</c:formatCode>
                <c:ptCount val="15"/>
                <c:pt idx="0">
                  <c:v>1688780</c:v>
                </c:pt>
                <c:pt idx="1">
                  <c:v>1689663</c:v>
                </c:pt>
                <c:pt idx="2">
                  <c:v>1689948</c:v>
                </c:pt>
                <c:pt idx="3">
                  <c:v>1691339</c:v>
                </c:pt>
                <c:pt idx="4">
                  <c:v>1691838</c:v>
                </c:pt>
                <c:pt idx="5">
                  <c:v>1692412</c:v>
                </c:pt>
                <c:pt idx="6">
                  <c:v>1693256</c:v>
                </c:pt>
                <c:pt idx="7">
                  <c:v>1694210</c:v>
                </c:pt>
                <c:pt idx="8">
                  <c:v>1695065</c:v>
                </c:pt>
                <c:pt idx="9">
                  <c:v>1695865</c:v>
                </c:pt>
                <c:pt idx="10">
                  <c:v>1696593</c:v>
                </c:pt>
                <c:pt idx="11">
                  <c:v>1697129</c:v>
                </c:pt>
                <c:pt idx="12">
                  <c:v>1697709</c:v>
                </c:pt>
                <c:pt idx="13">
                  <c:v>1698522</c:v>
                </c:pt>
                <c:pt idx="14">
                  <c:v>1699302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C322-4D43-A885-6E10036E2516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Caisse d'Epargne d'Auvergne et du Limousin (CEPAL)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Sheet1!$R$2:$R$16</c:f>
              <c:numCache>
                <c:formatCode>General</c:formatCode>
                <c:ptCount val="15"/>
                <c:pt idx="0">
                  <c:v>8143</c:v>
                </c:pt>
                <c:pt idx="1">
                  <c:v>8149</c:v>
                </c:pt>
                <c:pt idx="2">
                  <c:v>8146</c:v>
                </c:pt>
                <c:pt idx="3">
                  <c:v>8153</c:v>
                </c:pt>
                <c:pt idx="4">
                  <c:v>8152</c:v>
                </c:pt>
                <c:pt idx="5">
                  <c:v>8152</c:v>
                </c:pt>
                <c:pt idx="6">
                  <c:v>8153</c:v>
                </c:pt>
                <c:pt idx="7">
                  <c:v>8163</c:v>
                </c:pt>
                <c:pt idx="8">
                  <c:v>8167</c:v>
                </c:pt>
                <c:pt idx="9">
                  <c:v>8172</c:v>
                </c:pt>
                <c:pt idx="10">
                  <c:v>8172</c:v>
                </c:pt>
                <c:pt idx="11">
                  <c:v>8175</c:v>
                </c:pt>
                <c:pt idx="12">
                  <c:v>8179</c:v>
                </c:pt>
                <c:pt idx="13">
                  <c:v>8178</c:v>
                </c:pt>
                <c:pt idx="14">
                  <c:v>8177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C322-4D43-A885-6E10036E2516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GROUPE MACSF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Sheet1!$S$2:$S$16</c:f>
              <c:numCache>
                <c:formatCode>General</c:formatCode>
                <c:ptCount val="15"/>
                <c:pt idx="0">
                  <c:v>35499</c:v>
                </c:pt>
                <c:pt idx="1">
                  <c:v>35520</c:v>
                </c:pt>
                <c:pt idx="2">
                  <c:v>35532</c:v>
                </c:pt>
                <c:pt idx="3">
                  <c:v>35551</c:v>
                </c:pt>
                <c:pt idx="4">
                  <c:v>35556</c:v>
                </c:pt>
                <c:pt idx="5">
                  <c:v>35560</c:v>
                </c:pt>
                <c:pt idx="6">
                  <c:v>35575</c:v>
                </c:pt>
                <c:pt idx="7">
                  <c:v>35592</c:v>
                </c:pt>
                <c:pt idx="8">
                  <c:v>35600</c:v>
                </c:pt>
                <c:pt idx="9">
                  <c:v>35618</c:v>
                </c:pt>
                <c:pt idx="10">
                  <c:v>35628</c:v>
                </c:pt>
                <c:pt idx="11">
                  <c:v>35640</c:v>
                </c:pt>
                <c:pt idx="12">
                  <c:v>35649</c:v>
                </c:pt>
                <c:pt idx="13">
                  <c:v>35659</c:v>
                </c:pt>
                <c:pt idx="14">
                  <c:v>35672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C322-4D43-A885-6E10036E2516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Groupe SNCF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Sheet1!$T$2:$T$16</c:f>
              <c:numCache>
                <c:formatCode>General</c:formatCode>
                <c:ptCount val="15"/>
                <c:pt idx="0">
                  <c:v>417065</c:v>
                </c:pt>
                <c:pt idx="1">
                  <c:v>417175</c:v>
                </c:pt>
                <c:pt idx="2">
                  <c:v>417206</c:v>
                </c:pt>
                <c:pt idx="3">
                  <c:v>417452</c:v>
                </c:pt>
                <c:pt idx="4">
                  <c:v>417515</c:v>
                </c:pt>
                <c:pt idx="5">
                  <c:v>417626</c:v>
                </c:pt>
                <c:pt idx="6">
                  <c:v>417773</c:v>
                </c:pt>
                <c:pt idx="7">
                  <c:v>417930</c:v>
                </c:pt>
                <c:pt idx="8">
                  <c:v>418043</c:v>
                </c:pt>
                <c:pt idx="9">
                  <c:v>418237</c:v>
                </c:pt>
                <c:pt idx="10">
                  <c:v>418370</c:v>
                </c:pt>
                <c:pt idx="11">
                  <c:v>418460</c:v>
                </c:pt>
                <c:pt idx="12">
                  <c:v>418562</c:v>
                </c:pt>
                <c:pt idx="13">
                  <c:v>418665</c:v>
                </c:pt>
                <c:pt idx="14">
                  <c:v>418938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C322-4D43-A885-6E10036E2516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Michel &amp; Augustin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Sheet1!$U$2:$U$16</c:f>
              <c:numCache>
                <c:formatCode>General</c:formatCode>
                <c:ptCount val="15"/>
                <c:pt idx="0">
                  <c:v>104688</c:v>
                </c:pt>
                <c:pt idx="1">
                  <c:v>104704</c:v>
                </c:pt>
                <c:pt idx="2">
                  <c:v>104696</c:v>
                </c:pt>
                <c:pt idx="3">
                  <c:v>104712</c:v>
                </c:pt>
                <c:pt idx="4">
                  <c:v>104716</c:v>
                </c:pt>
                <c:pt idx="5">
                  <c:v>104721</c:v>
                </c:pt>
                <c:pt idx="6">
                  <c:v>104727</c:v>
                </c:pt>
                <c:pt idx="7">
                  <c:v>104734</c:v>
                </c:pt>
                <c:pt idx="8">
                  <c:v>104737</c:v>
                </c:pt>
                <c:pt idx="9">
                  <c:v>104755</c:v>
                </c:pt>
                <c:pt idx="10">
                  <c:v>104760</c:v>
                </c:pt>
                <c:pt idx="11">
                  <c:v>104762</c:v>
                </c:pt>
                <c:pt idx="12">
                  <c:v>104766</c:v>
                </c:pt>
                <c:pt idx="13">
                  <c:v>104774</c:v>
                </c:pt>
                <c:pt idx="14">
                  <c:v>104789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C322-4D43-A885-6E10036E2516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Decathlon France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Sheet1!$V$2:$V$16</c:f>
              <c:numCache>
                <c:formatCode>General</c:formatCode>
                <c:ptCount val="15"/>
                <c:pt idx="0">
                  <c:v>645245</c:v>
                </c:pt>
                <c:pt idx="1">
                  <c:v>645515</c:v>
                </c:pt>
                <c:pt idx="2">
                  <c:v>645586</c:v>
                </c:pt>
                <c:pt idx="3">
                  <c:v>646001</c:v>
                </c:pt>
                <c:pt idx="4">
                  <c:v>646173</c:v>
                </c:pt>
                <c:pt idx="5">
                  <c:v>646295</c:v>
                </c:pt>
                <c:pt idx="6">
                  <c:v>646483</c:v>
                </c:pt>
                <c:pt idx="7">
                  <c:v>646712</c:v>
                </c:pt>
                <c:pt idx="8">
                  <c:v>646890</c:v>
                </c:pt>
                <c:pt idx="9">
                  <c:v>647094</c:v>
                </c:pt>
                <c:pt idx="10">
                  <c:v>647275</c:v>
                </c:pt>
                <c:pt idx="11">
                  <c:v>647363</c:v>
                </c:pt>
                <c:pt idx="12">
                  <c:v>647461</c:v>
                </c:pt>
                <c:pt idx="13">
                  <c:v>647643</c:v>
                </c:pt>
                <c:pt idx="14">
                  <c:v>647789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C322-4D43-A885-6E10036E2516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GROUPE M6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Sheet1!$W$2:$W$16</c:f>
              <c:numCache>
                <c:formatCode>General</c:formatCode>
                <c:ptCount val="15"/>
                <c:pt idx="0">
                  <c:v>124932</c:v>
                </c:pt>
                <c:pt idx="1">
                  <c:v>124986</c:v>
                </c:pt>
                <c:pt idx="2">
                  <c:v>124984</c:v>
                </c:pt>
                <c:pt idx="3">
                  <c:v>125065</c:v>
                </c:pt>
                <c:pt idx="4">
                  <c:v>125097</c:v>
                </c:pt>
                <c:pt idx="5">
                  <c:v>125119</c:v>
                </c:pt>
                <c:pt idx="6">
                  <c:v>125165</c:v>
                </c:pt>
                <c:pt idx="7">
                  <c:v>125228</c:v>
                </c:pt>
                <c:pt idx="8">
                  <c:v>125267</c:v>
                </c:pt>
                <c:pt idx="9">
                  <c:v>125324</c:v>
                </c:pt>
                <c:pt idx="10">
                  <c:v>125371</c:v>
                </c:pt>
                <c:pt idx="11">
                  <c:v>125395</c:v>
                </c:pt>
                <c:pt idx="12">
                  <c:v>125414</c:v>
                </c:pt>
                <c:pt idx="13">
                  <c:v>125450</c:v>
                </c:pt>
                <c:pt idx="14">
                  <c:v>125491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C322-4D43-A885-6E10036E2516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Sopra Steria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Sheet1!$X$2:$X$16</c:f>
              <c:numCache>
                <c:formatCode>General</c:formatCode>
                <c:ptCount val="15"/>
                <c:pt idx="0">
                  <c:v>778500</c:v>
                </c:pt>
                <c:pt idx="1">
                  <c:v>779303</c:v>
                </c:pt>
                <c:pt idx="2">
                  <c:v>779652</c:v>
                </c:pt>
                <c:pt idx="3">
                  <c:v>780611</c:v>
                </c:pt>
                <c:pt idx="4">
                  <c:v>780910</c:v>
                </c:pt>
                <c:pt idx="5">
                  <c:v>781205</c:v>
                </c:pt>
                <c:pt idx="6">
                  <c:v>781710</c:v>
                </c:pt>
                <c:pt idx="7">
                  <c:v>782330</c:v>
                </c:pt>
                <c:pt idx="8">
                  <c:v>782952</c:v>
                </c:pt>
                <c:pt idx="9">
                  <c:v>783523</c:v>
                </c:pt>
                <c:pt idx="10">
                  <c:v>784016</c:v>
                </c:pt>
                <c:pt idx="11">
                  <c:v>784351</c:v>
                </c:pt>
                <c:pt idx="12">
                  <c:v>784634</c:v>
                </c:pt>
                <c:pt idx="13">
                  <c:v>785186</c:v>
                </c:pt>
                <c:pt idx="14">
                  <c:v>785760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C322-4D43-A885-6E10036E2516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Transavia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Sheet1!$Y$2:$Y$16</c:f>
              <c:numCache>
                <c:formatCode>General</c:formatCode>
                <c:ptCount val="15"/>
                <c:pt idx="0">
                  <c:v>126376</c:v>
                </c:pt>
                <c:pt idx="1">
                  <c:v>126437</c:v>
                </c:pt>
                <c:pt idx="2">
                  <c:v>126443</c:v>
                </c:pt>
                <c:pt idx="3">
                  <c:v>126511</c:v>
                </c:pt>
                <c:pt idx="4">
                  <c:v>126584</c:v>
                </c:pt>
                <c:pt idx="5">
                  <c:v>126626</c:v>
                </c:pt>
                <c:pt idx="6">
                  <c:v>126688</c:v>
                </c:pt>
                <c:pt idx="7">
                  <c:v>126759</c:v>
                </c:pt>
                <c:pt idx="8">
                  <c:v>126796</c:v>
                </c:pt>
                <c:pt idx="9">
                  <c:v>126866</c:v>
                </c:pt>
                <c:pt idx="10">
                  <c:v>126925</c:v>
                </c:pt>
                <c:pt idx="11">
                  <c:v>126965</c:v>
                </c:pt>
                <c:pt idx="12">
                  <c:v>127009</c:v>
                </c:pt>
                <c:pt idx="13">
                  <c:v>127040</c:v>
                </c:pt>
                <c:pt idx="14">
                  <c:v>127110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C322-4D43-A885-6E10036E2516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Matmut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Sheet1!$Z$2:$Z$16</c:f>
              <c:numCache>
                <c:formatCode>General</c:formatCode>
                <c:ptCount val="15"/>
                <c:pt idx="0">
                  <c:v>73898</c:v>
                </c:pt>
                <c:pt idx="1">
                  <c:v>73931</c:v>
                </c:pt>
                <c:pt idx="2">
                  <c:v>73916</c:v>
                </c:pt>
                <c:pt idx="3">
                  <c:v>73961</c:v>
                </c:pt>
                <c:pt idx="4">
                  <c:v>73975</c:v>
                </c:pt>
                <c:pt idx="5">
                  <c:v>73981</c:v>
                </c:pt>
                <c:pt idx="6">
                  <c:v>74000</c:v>
                </c:pt>
                <c:pt idx="7">
                  <c:v>74014</c:v>
                </c:pt>
                <c:pt idx="8">
                  <c:v>74037</c:v>
                </c:pt>
                <c:pt idx="9">
                  <c:v>74057</c:v>
                </c:pt>
                <c:pt idx="10">
                  <c:v>74082</c:v>
                </c:pt>
                <c:pt idx="11">
                  <c:v>74088</c:v>
                </c:pt>
                <c:pt idx="12">
                  <c:v>74108</c:v>
                </c:pt>
                <c:pt idx="13">
                  <c:v>74126</c:v>
                </c:pt>
                <c:pt idx="14">
                  <c:v>74146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C322-4D43-A885-6E10036E2516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Lombard Odier Group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Sheet1!$AA$2:$AA$16</c:f>
              <c:numCache>
                <c:formatCode>General</c:formatCode>
                <c:ptCount val="15"/>
                <c:pt idx="0">
                  <c:v>217458</c:v>
                </c:pt>
                <c:pt idx="1">
                  <c:v>217528</c:v>
                </c:pt>
                <c:pt idx="2">
                  <c:v>217552</c:v>
                </c:pt>
                <c:pt idx="3">
                  <c:v>217685</c:v>
                </c:pt>
                <c:pt idx="4">
                  <c:v>217739</c:v>
                </c:pt>
                <c:pt idx="5">
                  <c:v>217795</c:v>
                </c:pt>
                <c:pt idx="6">
                  <c:v>217876</c:v>
                </c:pt>
                <c:pt idx="7">
                  <c:v>217998</c:v>
                </c:pt>
                <c:pt idx="8">
                  <c:v>218176</c:v>
                </c:pt>
                <c:pt idx="9">
                  <c:v>218311</c:v>
                </c:pt>
                <c:pt idx="10">
                  <c:v>218419</c:v>
                </c:pt>
                <c:pt idx="11">
                  <c:v>218476</c:v>
                </c:pt>
                <c:pt idx="12">
                  <c:v>218526</c:v>
                </c:pt>
                <c:pt idx="13">
                  <c:v>218657</c:v>
                </c:pt>
                <c:pt idx="14">
                  <c:v>218799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C322-4D43-A885-6E10036E2516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KIABI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Sheet1!$AB$2:$AB$16</c:f>
              <c:numCache>
                <c:formatCode>General</c:formatCode>
                <c:ptCount val="15"/>
                <c:pt idx="0">
                  <c:v>153330</c:v>
                </c:pt>
                <c:pt idx="1">
                  <c:v>153426</c:v>
                </c:pt>
                <c:pt idx="2">
                  <c:v>153450</c:v>
                </c:pt>
                <c:pt idx="3">
                  <c:v>153566</c:v>
                </c:pt>
                <c:pt idx="4">
                  <c:v>153599</c:v>
                </c:pt>
                <c:pt idx="5">
                  <c:v>153636</c:v>
                </c:pt>
                <c:pt idx="6">
                  <c:v>153704</c:v>
                </c:pt>
                <c:pt idx="7">
                  <c:v>153776</c:v>
                </c:pt>
                <c:pt idx="8">
                  <c:v>153826</c:v>
                </c:pt>
                <c:pt idx="9">
                  <c:v>153897</c:v>
                </c:pt>
                <c:pt idx="10">
                  <c:v>153975</c:v>
                </c:pt>
                <c:pt idx="11">
                  <c:v>154002</c:v>
                </c:pt>
                <c:pt idx="12">
                  <c:v>154042</c:v>
                </c:pt>
                <c:pt idx="13">
                  <c:v>154118</c:v>
                </c:pt>
                <c:pt idx="14">
                  <c:v>154182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C322-4D43-A885-6E10036E2516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Harmonie Mutuelle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Sheet1!$AC$2:$AC$16</c:f>
              <c:numCache>
                <c:formatCode>General</c:formatCode>
                <c:ptCount val="15"/>
                <c:pt idx="0">
                  <c:v>64732</c:v>
                </c:pt>
                <c:pt idx="1">
                  <c:v>64770</c:v>
                </c:pt>
                <c:pt idx="2">
                  <c:v>64786</c:v>
                </c:pt>
                <c:pt idx="3">
                  <c:v>64845</c:v>
                </c:pt>
                <c:pt idx="4">
                  <c:v>64863</c:v>
                </c:pt>
                <c:pt idx="5">
                  <c:v>64886</c:v>
                </c:pt>
                <c:pt idx="6">
                  <c:v>64911</c:v>
                </c:pt>
                <c:pt idx="7">
                  <c:v>64961</c:v>
                </c:pt>
                <c:pt idx="8">
                  <c:v>65002</c:v>
                </c:pt>
                <c:pt idx="9">
                  <c:v>65038</c:v>
                </c:pt>
                <c:pt idx="10">
                  <c:v>65068</c:v>
                </c:pt>
                <c:pt idx="11">
                  <c:v>65081</c:v>
                </c:pt>
                <c:pt idx="12">
                  <c:v>65094</c:v>
                </c:pt>
                <c:pt idx="13">
                  <c:v>65122</c:v>
                </c:pt>
                <c:pt idx="14">
                  <c:v>65178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C322-4D43-A885-6E10036E2516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FRANCE 24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Sheet1!$AD$2:$AD$16</c:f>
              <c:numCache>
                <c:formatCode>General</c:formatCode>
                <c:ptCount val="15"/>
                <c:pt idx="0">
                  <c:v>91122</c:v>
                </c:pt>
                <c:pt idx="1">
                  <c:v>91151</c:v>
                </c:pt>
                <c:pt idx="2">
                  <c:v>91156</c:v>
                </c:pt>
                <c:pt idx="3">
                  <c:v>91202</c:v>
                </c:pt>
                <c:pt idx="4">
                  <c:v>91216</c:v>
                </c:pt>
                <c:pt idx="5">
                  <c:v>91228</c:v>
                </c:pt>
                <c:pt idx="6">
                  <c:v>91241</c:v>
                </c:pt>
                <c:pt idx="7">
                  <c:v>91277</c:v>
                </c:pt>
                <c:pt idx="8">
                  <c:v>91308</c:v>
                </c:pt>
                <c:pt idx="9">
                  <c:v>91332</c:v>
                </c:pt>
                <c:pt idx="10">
                  <c:v>91358</c:v>
                </c:pt>
                <c:pt idx="11">
                  <c:v>91375</c:v>
                </c:pt>
                <c:pt idx="12">
                  <c:v>91387</c:v>
                </c:pt>
                <c:pt idx="13">
                  <c:v>91427</c:v>
                </c:pt>
                <c:pt idx="14">
                  <c:v>91449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C322-4D43-A885-6E10036E2516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Optic 2000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Sheet1!$AE$2:$AE$16</c:f>
              <c:numCache>
                <c:formatCode>General</c:formatCode>
                <c:ptCount val="15"/>
                <c:pt idx="0">
                  <c:v>14327</c:v>
                </c:pt>
                <c:pt idx="1">
                  <c:v>14340</c:v>
                </c:pt>
                <c:pt idx="2">
                  <c:v>14341</c:v>
                </c:pt>
                <c:pt idx="3">
                  <c:v>14349</c:v>
                </c:pt>
                <c:pt idx="4">
                  <c:v>14353</c:v>
                </c:pt>
                <c:pt idx="5">
                  <c:v>14359</c:v>
                </c:pt>
                <c:pt idx="6">
                  <c:v>14364</c:v>
                </c:pt>
                <c:pt idx="7">
                  <c:v>14377</c:v>
                </c:pt>
                <c:pt idx="8">
                  <c:v>14390</c:v>
                </c:pt>
                <c:pt idx="9">
                  <c:v>14403</c:v>
                </c:pt>
                <c:pt idx="10">
                  <c:v>14417</c:v>
                </c:pt>
                <c:pt idx="11">
                  <c:v>14422</c:v>
                </c:pt>
                <c:pt idx="12">
                  <c:v>14426</c:v>
                </c:pt>
                <c:pt idx="13">
                  <c:v>14432</c:v>
                </c:pt>
                <c:pt idx="14">
                  <c:v>14440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C322-4D43-A885-6E10036E2516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Wejam Social France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Sheet1!$AF$2:$AF$16</c:f>
              <c:numCache>
                <c:formatCode>General</c:formatCode>
                <c:ptCount val="15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C322-4D43-A885-6E10036E2516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OKTEO 🤖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Sheet1!$AG$2:$AG$16</c:f>
              <c:numCache>
                <c:formatCode>General</c:formatCode>
                <c:ptCount val="15"/>
                <c:pt idx="0">
                  <c:v>3234</c:v>
                </c:pt>
                <c:pt idx="1">
                  <c:v>3237</c:v>
                </c:pt>
                <c:pt idx="2">
                  <c:v>3240</c:v>
                </c:pt>
                <c:pt idx="3">
                  <c:v>3246</c:v>
                </c:pt>
                <c:pt idx="4">
                  <c:v>3249</c:v>
                </c:pt>
                <c:pt idx="5">
                  <c:v>3248</c:v>
                </c:pt>
                <c:pt idx="6">
                  <c:v>3249</c:v>
                </c:pt>
                <c:pt idx="7">
                  <c:v>3251</c:v>
                </c:pt>
                <c:pt idx="8">
                  <c:v>3257</c:v>
                </c:pt>
                <c:pt idx="9">
                  <c:v>3261</c:v>
                </c:pt>
                <c:pt idx="10">
                  <c:v>3266</c:v>
                </c:pt>
                <c:pt idx="11">
                  <c:v>3267</c:v>
                </c:pt>
                <c:pt idx="12">
                  <c:v>3267</c:v>
                </c:pt>
                <c:pt idx="13">
                  <c:v>3280</c:v>
                </c:pt>
                <c:pt idx="14">
                  <c:v>3287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C322-4D43-A885-6E10036E2516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E.Leclerc énergies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Sheet1!$AH$2:$AH$16</c:f>
              <c:numCache>
                <c:formatCode>General</c:formatCode>
                <c:ptCount val="15"/>
                <c:pt idx="0">
                  <c:v>2092</c:v>
                </c:pt>
                <c:pt idx="1">
                  <c:v>2092</c:v>
                </c:pt>
                <c:pt idx="2">
                  <c:v>2111</c:v>
                </c:pt>
                <c:pt idx="3">
                  <c:v>2146</c:v>
                </c:pt>
                <c:pt idx="4">
                  <c:v>2150</c:v>
                </c:pt>
                <c:pt idx="5">
                  <c:v>2152</c:v>
                </c:pt>
                <c:pt idx="6">
                  <c:v>2156</c:v>
                </c:pt>
                <c:pt idx="7">
                  <c:v>2163</c:v>
                </c:pt>
                <c:pt idx="8">
                  <c:v>2206</c:v>
                </c:pt>
                <c:pt idx="9">
                  <c:v>2247</c:v>
                </c:pt>
                <c:pt idx="10">
                  <c:v>2262</c:v>
                </c:pt>
                <c:pt idx="11">
                  <c:v>2309</c:v>
                </c:pt>
                <c:pt idx="12">
                  <c:v>2338</c:v>
                </c:pt>
                <c:pt idx="13">
                  <c:v>2371</c:v>
                </c:pt>
                <c:pt idx="14">
                  <c:v>2413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C322-4D43-A885-6E10036E2516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Roole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Sheet1!$AI$2:$AI$16</c:f>
              <c:numCache>
                <c:formatCode>General</c:formatCode>
                <c:ptCount val="15"/>
                <c:pt idx="0">
                  <c:v>10211</c:v>
                </c:pt>
                <c:pt idx="1">
                  <c:v>10218</c:v>
                </c:pt>
                <c:pt idx="2">
                  <c:v>10227</c:v>
                </c:pt>
                <c:pt idx="3">
                  <c:v>10248</c:v>
                </c:pt>
                <c:pt idx="4">
                  <c:v>10251</c:v>
                </c:pt>
                <c:pt idx="5">
                  <c:v>10251</c:v>
                </c:pt>
                <c:pt idx="6">
                  <c:v>10251</c:v>
                </c:pt>
                <c:pt idx="7">
                  <c:v>10256</c:v>
                </c:pt>
                <c:pt idx="8">
                  <c:v>10261</c:v>
                </c:pt>
                <c:pt idx="9">
                  <c:v>10276</c:v>
                </c:pt>
                <c:pt idx="10">
                  <c:v>10297</c:v>
                </c:pt>
                <c:pt idx="11">
                  <c:v>10301</c:v>
                </c:pt>
                <c:pt idx="12">
                  <c:v>10304</c:v>
                </c:pt>
                <c:pt idx="13">
                  <c:v>10313</c:v>
                </c:pt>
                <c:pt idx="14">
                  <c:v>10330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1-C322-4D43-A885-6E10036E2516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NRF 2025: Retail's Big Show Europe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Sheet1!$AJ$2:$AJ$16</c:f>
              <c:numCache>
                <c:formatCode>General</c:formatCode>
                <c:ptCount val="15"/>
                <c:pt idx="0">
                  <c:v>10309</c:v>
                </c:pt>
                <c:pt idx="1">
                  <c:v>10310</c:v>
                </c:pt>
                <c:pt idx="2">
                  <c:v>10313</c:v>
                </c:pt>
                <c:pt idx="3">
                  <c:v>10317</c:v>
                </c:pt>
                <c:pt idx="4">
                  <c:v>10317</c:v>
                </c:pt>
                <c:pt idx="5">
                  <c:v>10316</c:v>
                </c:pt>
                <c:pt idx="6">
                  <c:v>10317</c:v>
                </c:pt>
                <c:pt idx="7">
                  <c:v>10318</c:v>
                </c:pt>
                <c:pt idx="8">
                  <c:v>10317</c:v>
                </c:pt>
                <c:pt idx="9">
                  <c:v>10319</c:v>
                </c:pt>
                <c:pt idx="10">
                  <c:v>10318</c:v>
                </c:pt>
                <c:pt idx="11">
                  <c:v>10319</c:v>
                </c:pt>
                <c:pt idx="12">
                  <c:v>10320</c:v>
                </c:pt>
                <c:pt idx="13">
                  <c:v>10321</c:v>
                </c:pt>
                <c:pt idx="14">
                  <c:v>10321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C322-4D43-A885-6E10036E2516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Promocash France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Sheet1!$AK$2:$AK$16</c:f>
              <c:numCache>
                <c:formatCode>General</c:formatCode>
                <c:ptCount val="15"/>
                <c:pt idx="0">
                  <c:v>10713</c:v>
                </c:pt>
                <c:pt idx="1">
                  <c:v>10718</c:v>
                </c:pt>
                <c:pt idx="2">
                  <c:v>10727</c:v>
                </c:pt>
                <c:pt idx="3">
                  <c:v>10748</c:v>
                </c:pt>
                <c:pt idx="4">
                  <c:v>10754</c:v>
                </c:pt>
                <c:pt idx="5">
                  <c:v>10761</c:v>
                </c:pt>
                <c:pt idx="6">
                  <c:v>10765</c:v>
                </c:pt>
                <c:pt idx="7">
                  <c:v>10773</c:v>
                </c:pt>
                <c:pt idx="8">
                  <c:v>10782</c:v>
                </c:pt>
                <c:pt idx="9">
                  <c:v>10799</c:v>
                </c:pt>
                <c:pt idx="10">
                  <c:v>10805</c:v>
                </c:pt>
                <c:pt idx="11">
                  <c:v>10808</c:v>
                </c:pt>
                <c:pt idx="12">
                  <c:v>10813</c:v>
                </c:pt>
                <c:pt idx="13">
                  <c:v>10818</c:v>
                </c:pt>
                <c:pt idx="14">
                  <c:v>10826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3-C322-4D43-A885-6E10036E2516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PROMOCASH FREJUS ( Puget sur Argens)</c:v>
                </c:pt>
              </c:strCache>
            </c:strRef>
          </c:tx>
          <c:spPr>
            <a:solidFill>
              <a:schemeClr val="accent1">
                <a:lumMod val="70000"/>
                <a:lumOff val="3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Sheet1!$AL$2:$AL$16</c:f>
              <c:numCache>
                <c:formatCode>General</c:formatCode>
                <c:ptCount val="15"/>
                <c:pt idx="0">
                  <c:v>257</c:v>
                </c:pt>
                <c:pt idx="1">
                  <c:v>257</c:v>
                </c:pt>
                <c:pt idx="2">
                  <c:v>257</c:v>
                </c:pt>
                <c:pt idx="3">
                  <c:v>258</c:v>
                </c:pt>
                <c:pt idx="4">
                  <c:v>258</c:v>
                </c:pt>
                <c:pt idx="5">
                  <c:v>258</c:v>
                </c:pt>
                <c:pt idx="6">
                  <c:v>258</c:v>
                </c:pt>
                <c:pt idx="7">
                  <c:v>258</c:v>
                </c:pt>
                <c:pt idx="8">
                  <c:v>258</c:v>
                </c:pt>
                <c:pt idx="9">
                  <c:v>258</c:v>
                </c:pt>
                <c:pt idx="10">
                  <c:v>259</c:v>
                </c:pt>
                <c:pt idx="11">
                  <c:v>259</c:v>
                </c:pt>
                <c:pt idx="12">
                  <c:v>259</c:v>
                </c:pt>
                <c:pt idx="13">
                  <c:v>259</c:v>
                </c:pt>
                <c:pt idx="14">
                  <c:v>259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C322-4D43-A885-6E10036E2516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Promocash Nantes</c:v>
                </c:pt>
              </c:strCache>
            </c:strRef>
          </c:tx>
          <c:spPr>
            <a:solidFill>
              <a:schemeClr val="accent2">
                <a:lumMod val="70000"/>
                <a:lumOff val="3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Sheet1!$AM$2:$AM$16</c:f>
              <c:numCache>
                <c:formatCode>General</c:formatCode>
                <c:ptCount val="15"/>
                <c:pt idx="0">
                  <c:v>188</c:v>
                </c:pt>
                <c:pt idx="1">
                  <c:v>188</c:v>
                </c:pt>
                <c:pt idx="2">
                  <c:v>188</c:v>
                </c:pt>
                <c:pt idx="3">
                  <c:v>188</c:v>
                </c:pt>
                <c:pt idx="4">
                  <c:v>188</c:v>
                </c:pt>
                <c:pt idx="5">
                  <c:v>188</c:v>
                </c:pt>
                <c:pt idx="6">
                  <c:v>187</c:v>
                </c:pt>
                <c:pt idx="7">
                  <c:v>187</c:v>
                </c:pt>
                <c:pt idx="8">
                  <c:v>187</c:v>
                </c:pt>
                <c:pt idx="9">
                  <c:v>187</c:v>
                </c:pt>
                <c:pt idx="10">
                  <c:v>187</c:v>
                </c:pt>
                <c:pt idx="11">
                  <c:v>187</c:v>
                </c:pt>
                <c:pt idx="12">
                  <c:v>187</c:v>
                </c:pt>
                <c:pt idx="13">
                  <c:v>187</c:v>
                </c:pt>
                <c:pt idx="14">
                  <c:v>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C322-4D43-A885-6E10036E2516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Promocash Bastia</c:v>
                </c:pt>
              </c:strCache>
            </c:strRef>
          </c:tx>
          <c:spPr>
            <a:solidFill>
              <a:schemeClr val="accent3">
                <a:lumMod val="70000"/>
                <a:lumOff val="3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Sheet1!$AN$2:$AN$16</c:f>
              <c:numCache>
                <c:formatCode>General</c:formatCode>
                <c:ptCount val="15"/>
                <c:pt idx="0">
                  <c:v>190</c:v>
                </c:pt>
                <c:pt idx="1">
                  <c:v>190</c:v>
                </c:pt>
                <c:pt idx="2">
                  <c:v>190</c:v>
                </c:pt>
                <c:pt idx="3">
                  <c:v>190</c:v>
                </c:pt>
                <c:pt idx="4">
                  <c:v>190</c:v>
                </c:pt>
                <c:pt idx="5">
                  <c:v>190</c:v>
                </c:pt>
                <c:pt idx="6">
                  <c:v>190</c:v>
                </c:pt>
                <c:pt idx="7">
                  <c:v>190</c:v>
                </c:pt>
                <c:pt idx="8">
                  <c:v>190</c:v>
                </c:pt>
                <c:pt idx="9">
                  <c:v>190</c:v>
                </c:pt>
                <c:pt idx="10">
                  <c:v>190</c:v>
                </c:pt>
                <c:pt idx="11">
                  <c:v>190</c:v>
                </c:pt>
                <c:pt idx="12">
                  <c:v>190</c:v>
                </c:pt>
                <c:pt idx="13">
                  <c:v>190</c:v>
                </c:pt>
                <c:pt idx="14">
                  <c:v>190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C322-4D43-A885-6E10036E2516}"/>
            </c:ext>
          </c:extLst>
        </c:ser>
        <c:ser>
          <c:idx val="39"/>
          <c:order val="39"/>
          <c:tx>
            <c:strRef>
              <c:f>Sheet1!$AO$1</c:f>
              <c:strCache>
                <c:ptCount val="1"/>
                <c:pt idx="0">
                  <c:v>Air Liquide Engineering &amp; Construction</c:v>
                </c:pt>
              </c:strCache>
            </c:strRef>
          </c:tx>
          <c:spPr>
            <a:solidFill>
              <a:schemeClr val="accent4">
                <a:lumMod val="70000"/>
                <a:lumOff val="3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Sheet1!$AO$2:$AO$16</c:f>
              <c:numCache>
                <c:formatCode>General</c:formatCode>
                <c:ptCount val="15"/>
                <c:pt idx="0">
                  <c:v>37926</c:v>
                </c:pt>
                <c:pt idx="1">
                  <c:v>37937</c:v>
                </c:pt>
                <c:pt idx="2">
                  <c:v>37934</c:v>
                </c:pt>
                <c:pt idx="3">
                  <c:v>37955</c:v>
                </c:pt>
                <c:pt idx="4">
                  <c:v>37964</c:v>
                </c:pt>
                <c:pt idx="5">
                  <c:v>37977</c:v>
                </c:pt>
                <c:pt idx="6">
                  <c:v>37990</c:v>
                </c:pt>
                <c:pt idx="7">
                  <c:v>38000</c:v>
                </c:pt>
                <c:pt idx="8">
                  <c:v>38030</c:v>
                </c:pt>
                <c:pt idx="9">
                  <c:v>38048</c:v>
                </c:pt>
                <c:pt idx="10">
                  <c:v>38067</c:v>
                </c:pt>
                <c:pt idx="11">
                  <c:v>38085</c:v>
                </c:pt>
                <c:pt idx="12">
                  <c:v>38090</c:v>
                </c:pt>
                <c:pt idx="13">
                  <c:v>38103</c:v>
                </c:pt>
                <c:pt idx="14">
                  <c:v>38161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7-C322-4D43-A885-6E10036E2516}"/>
            </c:ext>
          </c:extLst>
        </c:ser>
        <c:ser>
          <c:idx val="40"/>
          <c:order val="40"/>
          <c:tx>
            <c:strRef>
              <c:f>Sheet1!$AP$1</c:f>
              <c:strCache>
                <c:ptCount val="1"/>
                <c:pt idx="0">
                  <c:v>Air Liquide Healthcare</c:v>
                </c:pt>
              </c:strCache>
            </c:strRef>
          </c:tx>
          <c:spPr>
            <a:solidFill>
              <a:schemeClr val="accent5">
                <a:lumMod val="70000"/>
                <a:lumOff val="3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Sheet1!$AP$2:$AP$16</c:f>
              <c:numCache>
                <c:formatCode>General</c:formatCode>
                <c:ptCount val="15"/>
                <c:pt idx="0">
                  <c:v>16120</c:v>
                </c:pt>
                <c:pt idx="1">
                  <c:v>16175</c:v>
                </c:pt>
                <c:pt idx="2">
                  <c:v>16206</c:v>
                </c:pt>
                <c:pt idx="3">
                  <c:v>16231</c:v>
                </c:pt>
                <c:pt idx="4">
                  <c:v>16250</c:v>
                </c:pt>
                <c:pt idx="5">
                  <c:v>16271</c:v>
                </c:pt>
                <c:pt idx="6">
                  <c:v>16297</c:v>
                </c:pt>
                <c:pt idx="7">
                  <c:v>16344</c:v>
                </c:pt>
                <c:pt idx="8">
                  <c:v>16390</c:v>
                </c:pt>
                <c:pt idx="9">
                  <c:v>16429</c:v>
                </c:pt>
                <c:pt idx="10">
                  <c:v>16475</c:v>
                </c:pt>
                <c:pt idx="11">
                  <c:v>16498</c:v>
                </c:pt>
                <c:pt idx="12">
                  <c:v>16506</c:v>
                </c:pt>
                <c:pt idx="13">
                  <c:v>16546</c:v>
                </c:pt>
                <c:pt idx="14">
                  <c:v>16599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8-C322-4D43-A885-6E10036E2516}"/>
            </c:ext>
          </c:extLst>
        </c:ser>
        <c:ser>
          <c:idx val="41"/>
          <c:order val="41"/>
          <c:tx>
            <c:strRef>
              <c:f>Sheet1!$AQ$1</c:f>
              <c:strCache>
                <c:ptCount val="1"/>
                <c:pt idx="0">
                  <c:v>Lancôme</c:v>
                </c:pt>
              </c:strCache>
            </c:strRef>
          </c:tx>
          <c:spPr>
            <a:solidFill>
              <a:schemeClr val="accent6">
                <a:lumMod val="70000"/>
                <a:lumOff val="3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Sheet1!$AQ$2:$AQ$16</c:f>
              <c:numCache>
                <c:formatCode>General</c:formatCode>
                <c:ptCount val="15"/>
                <c:pt idx="0">
                  <c:v>26476</c:v>
                </c:pt>
                <c:pt idx="1">
                  <c:v>26482</c:v>
                </c:pt>
                <c:pt idx="2">
                  <c:v>26476</c:v>
                </c:pt>
                <c:pt idx="3">
                  <c:v>26501</c:v>
                </c:pt>
                <c:pt idx="4">
                  <c:v>26501</c:v>
                </c:pt>
                <c:pt idx="5">
                  <c:v>26500</c:v>
                </c:pt>
                <c:pt idx="6">
                  <c:v>26512</c:v>
                </c:pt>
                <c:pt idx="7">
                  <c:v>26522</c:v>
                </c:pt>
                <c:pt idx="8">
                  <c:v>26527</c:v>
                </c:pt>
                <c:pt idx="9">
                  <c:v>26543</c:v>
                </c:pt>
                <c:pt idx="10">
                  <c:v>26549</c:v>
                </c:pt>
                <c:pt idx="11">
                  <c:v>26564</c:v>
                </c:pt>
                <c:pt idx="12">
                  <c:v>26572</c:v>
                </c:pt>
                <c:pt idx="13">
                  <c:v>26588</c:v>
                </c:pt>
                <c:pt idx="14">
                  <c:v>26596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9-C322-4D43-A885-6E10036E2516}"/>
            </c:ext>
          </c:extLst>
        </c:ser>
        <c:ser>
          <c:idx val="42"/>
          <c:order val="42"/>
          <c:tx>
            <c:strRef>
              <c:f>Sheet1!$AR$1</c:f>
              <c:strCache>
                <c:ptCount val="1"/>
                <c:pt idx="0">
                  <c:v>BFMTV</c:v>
                </c:pt>
              </c:strCache>
            </c:strRef>
          </c:tx>
          <c:spPr>
            <a:solidFill>
              <a:schemeClr val="accent1">
                <a:lumMod val="7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Sheet1!$AR$2:$AR$16</c:f>
              <c:numCache>
                <c:formatCode>General</c:formatCode>
                <c:ptCount val="15"/>
                <c:pt idx="0">
                  <c:v>42868</c:v>
                </c:pt>
                <c:pt idx="1">
                  <c:v>42874</c:v>
                </c:pt>
                <c:pt idx="2">
                  <c:v>42868</c:v>
                </c:pt>
                <c:pt idx="3">
                  <c:v>42902</c:v>
                </c:pt>
                <c:pt idx="4">
                  <c:v>42903</c:v>
                </c:pt>
                <c:pt idx="5">
                  <c:v>42902</c:v>
                </c:pt>
                <c:pt idx="6">
                  <c:v>42907</c:v>
                </c:pt>
                <c:pt idx="7">
                  <c:v>42919</c:v>
                </c:pt>
                <c:pt idx="8">
                  <c:v>42919</c:v>
                </c:pt>
                <c:pt idx="9">
                  <c:v>42928</c:v>
                </c:pt>
                <c:pt idx="10">
                  <c:v>42939</c:v>
                </c:pt>
                <c:pt idx="11">
                  <c:v>42946</c:v>
                </c:pt>
                <c:pt idx="12">
                  <c:v>42953</c:v>
                </c:pt>
                <c:pt idx="13">
                  <c:v>42964</c:v>
                </c:pt>
                <c:pt idx="14">
                  <c:v>42974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A-C322-4D43-A885-6E10036E2516}"/>
            </c:ext>
          </c:extLst>
        </c:ser>
        <c:ser>
          <c:idx val="43"/>
          <c:order val="43"/>
          <c:tx>
            <c:strRef>
              <c:f>Sheet1!$AS$1</c:f>
              <c:strCache>
                <c:ptCount val="1"/>
                <c:pt idx="0">
                  <c:v>AS 24</c:v>
                </c:pt>
              </c:strCache>
            </c:strRef>
          </c:tx>
          <c:spPr>
            <a:solidFill>
              <a:schemeClr val="accent2">
                <a:lumMod val="7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Sheet1!$AS$2:$AS$16</c:f>
              <c:numCache>
                <c:formatCode>General</c:formatCode>
                <c:ptCount val="15"/>
                <c:pt idx="0">
                  <c:v>9242</c:v>
                </c:pt>
                <c:pt idx="1">
                  <c:v>9248</c:v>
                </c:pt>
                <c:pt idx="2">
                  <c:v>9249</c:v>
                </c:pt>
                <c:pt idx="3">
                  <c:v>9250</c:v>
                </c:pt>
                <c:pt idx="4">
                  <c:v>9254</c:v>
                </c:pt>
                <c:pt idx="5">
                  <c:v>9258</c:v>
                </c:pt>
                <c:pt idx="6">
                  <c:v>9261</c:v>
                </c:pt>
                <c:pt idx="7">
                  <c:v>9261</c:v>
                </c:pt>
                <c:pt idx="8">
                  <c:v>9266</c:v>
                </c:pt>
                <c:pt idx="9">
                  <c:v>9269</c:v>
                </c:pt>
                <c:pt idx="10">
                  <c:v>9270</c:v>
                </c:pt>
                <c:pt idx="11">
                  <c:v>9276</c:v>
                </c:pt>
                <c:pt idx="12">
                  <c:v>9277</c:v>
                </c:pt>
                <c:pt idx="13">
                  <c:v>9278</c:v>
                </c:pt>
                <c:pt idx="14">
                  <c:v>9288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B-C322-4D43-A885-6E10036E2516}"/>
            </c:ext>
          </c:extLst>
        </c:ser>
        <c:ser>
          <c:idx val="44"/>
          <c:order val="44"/>
          <c:tx>
            <c:strRef>
              <c:f>Sheet1!$AT$1</c:f>
              <c:strCache>
                <c:ptCount val="1"/>
                <c:pt idx="0">
                  <c:v>Walden Group (ex EHDH)</c:v>
                </c:pt>
              </c:strCache>
            </c:strRef>
          </c:tx>
          <c:spPr>
            <a:solidFill>
              <a:schemeClr val="accent3">
                <a:lumMod val="7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Sheet1!$AT$2:$AT$16</c:f>
              <c:numCache>
                <c:formatCode>General</c:formatCode>
                <c:ptCount val="15"/>
                <c:pt idx="0">
                  <c:v>9481</c:v>
                </c:pt>
                <c:pt idx="1">
                  <c:v>9480</c:v>
                </c:pt>
                <c:pt idx="2">
                  <c:v>9481</c:v>
                </c:pt>
                <c:pt idx="3">
                  <c:v>9486</c:v>
                </c:pt>
                <c:pt idx="4">
                  <c:v>9490</c:v>
                </c:pt>
                <c:pt idx="5">
                  <c:v>9489</c:v>
                </c:pt>
                <c:pt idx="6">
                  <c:v>9494</c:v>
                </c:pt>
                <c:pt idx="7">
                  <c:v>9498</c:v>
                </c:pt>
                <c:pt idx="8">
                  <c:v>9497</c:v>
                </c:pt>
                <c:pt idx="9">
                  <c:v>9501</c:v>
                </c:pt>
                <c:pt idx="10">
                  <c:v>9505</c:v>
                </c:pt>
                <c:pt idx="11">
                  <c:v>9505</c:v>
                </c:pt>
                <c:pt idx="12">
                  <c:v>9505</c:v>
                </c:pt>
                <c:pt idx="13">
                  <c:v>9509</c:v>
                </c:pt>
                <c:pt idx="14">
                  <c:v>9513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C-C322-4D43-A885-6E10036E25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8171192"/>
        <c:axId val="488171520"/>
      </c:areaChart>
      <c:dateAx>
        <c:axId val="48817119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171520"/>
        <c:crosses val="autoZero"/>
        <c:auto val="1"/>
        <c:lblOffset val="100"/>
        <c:baseTimeUnit val="days"/>
      </c:dateAx>
      <c:valAx>
        <c:axId val="48817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1711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65271-3815-4645-8456-3605680DF1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Follower Development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D156B-9031-4649-B3A0-5315360F0E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Facelift France</a:t>
            </a:r>
          </a:p>
        </p:txBody>
      </p:sp>
    </p:spTree>
    <p:extLst>
      <p:ext uri="{BB962C8B-B14F-4D97-AF65-F5344CB8AC3E}">
        <p14:creationId xmlns:p14="http://schemas.microsoft.com/office/powerpoint/2010/main" val="2091387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34B57-C7B2-4E51-BBC8-09229686D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710110-3E69-4224-908E-4275FD995D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9637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721975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73863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3307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3180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6150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2861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2135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2817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62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E.Leclerc énergies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746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Air Liquide Healthcare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756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OKTEO 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064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Promocash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751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Roole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648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Sopra Steria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785760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858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Christian Dior Couture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104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Hermès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1699302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560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Optic 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224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Saint Laurent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623014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881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23FD3B-0E38-4767-9909-900B8BF06D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01/12/2025 - 02/11/2025</a:t>
            </a:r>
          </a:p>
        </p:txBody>
      </p:sp>
    </p:spTree>
    <p:extLst>
      <p:ext uri="{BB962C8B-B14F-4D97-AF65-F5344CB8AC3E}">
        <p14:creationId xmlns:p14="http://schemas.microsoft.com/office/powerpoint/2010/main" val="808301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64ECE-9659-4D52-90CA-2E0DF2B3B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502E7E-7A2A-4217-B354-D3C333279B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3980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444553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26168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7143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16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7985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5592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0485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9432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089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Harmonie Mutuelle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066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GROUPE MACSF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666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Lombard Odier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934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L'Oréal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5448230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713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Transavia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989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Air Liquide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998111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400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Groupe Crédit Agricole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957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NRF 2025: Retail's Big Show 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281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PROMOCASH FREJUS ( Puget sur Argens)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047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AS 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406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73EBD0-47D6-479C-A14D-4E7C8A9D97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01/12/2025 - 02/11/2025</a:t>
            </a:r>
          </a:p>
        </p:txBody>
      </p:sp>
    </p:spTree>
    <p:extLst>
      <p:ext uri="{BB962C8B-B14F-4D97-AF65-F5344CB8AC3E}">
        <p14:creationId xmlns:p14="http://schemas.microsoft.com/office/powerpoint/2010/main" val="2208958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CCF9D-DD2F-4EDC-927E-653446DBE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98773C-2DDA-4F5C-9671-43FDE523EF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6360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200257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98823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0785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1699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3849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1820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0073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2830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170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Club 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171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KIABI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996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 Banque Postale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000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Matmut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869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Lancôme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634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1B95BC-B4D1-460F-91A4-DD48503E54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01/12/2025 - 02/11/2025</a:t>
            </a:r>
          </a:p>
        </p:txBody>
      </p:sp>
    </p:spTree>
    <p:extLst>
      <p:ext uri="{BB962C8B-B14F-4D97-AF65-F5344CB8AC3E}">
        <p14:creationId xmlns:p14="http://schemas.microsoft.com/office/powerpoint/2010/main" val="1103360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A4B4A-1B8E-4361-A80D-A6F163EFC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B169AE-61C6-4008-9B72-39B4A6DBB4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66296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09594-2CDA-4498-92BA-CC7AC82FC7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01/28/2025 - 02/11/2025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1B21C-8CA8-428F-87B8-7CA665267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189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84718-399C-4CC7-9053-B9D483162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2FA474-273C-46C0-88C3-1EC9F5E3B5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29566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81EB20-1065-43A2-B9A5-F9AA68A88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01/28/2025 - 02/11/2025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2F3674-8BD3-411A-A85F-8C90B396D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075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582EF-69C6-4ECA-A451-4EA8B3880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FFB707-8F06-4CDC-9EF6-3A9FE8E968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4614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E655B-25DC-492C-A2AD-20E6709300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01/28/2025 - 02/11/2025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657D5-E8C3-45D5-8FA4-7E63A332F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533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000C7-6D9A-4EA2-B66C-4F879F00E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E09C39-0EB1-48D6-9703-A0EC182451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97157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0C3C47-6E85-4D95-8DE7-7A39C4E254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01/28/2025 - 02/11/2025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C9120-341A-4BA1-88C3-36D877809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12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16A81-ABDD-4D8A-A239-B31159D6A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Per Weekday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BB5C4F-B421-4113-9775-319E09A7F9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36728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1B40A9-C9D7-4AAF-953C-EDAC635F75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01/28/2025 - 02/11/2025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ECD3B0-CB8E-496A-A750-DE652D8B4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210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FB02C-FAD2-4204-B5E9-455F0B9C3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 Distribution Development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53F52E-00E7-49B7-8FCB-BE6807C4A3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40843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539B49-E806-4CA1-B551-1348CB8B28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01/28/2025 - 02/11/2025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F82BF-049D-4CF4-9936-89E0A7285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8130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462</Words>
  <Application>Microsoft Office PowerPoint</Application>
  <PresentationFormat>On-screen Show (4:3)</PresentationFormat>
  <Paragraphs>250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Follower Development </vt:lpstr>
      <vt:lpstr>LinkedIn Followers Table | All profiles - 1 of 3</vt:lpstr>
      <vt:lpstr>LinkedIn Followers Table | All profiles - 2 of 3</vt:lpstr>
      <vt:lpstr>LinkedIn Followers Table | All profiles - 3 of 3</vt:lpstr>
      <vt:lpstr>LinkedIn Followers Total | All profiles</vt:lpstr>
      <vt:lpstr>LinkedIn Followers Change | All profiles</vt:lpstr>
      <vt:lpstr>LinkedIn Followers Change Rate | All profiles</vt:lpstr>
      <vt:lpstr>LinkedIn Follower Distribution | All profiles</vt:lpstr>
      <vt:lpstr>LinkedIn Followers Change Per Weekday | All profiles</vt:lpstr>
      <vt:lpstr>LinkedIn Follower Distribution Development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 Development </dc:title>
  <dc:creator>Frederik Born</dc:creator>
  <cp:lastModifiedBy>Frederik Born</cp:lastModifiedBy>
  <cp:revision>1</cp:revision>
  <dcterms:created xsi:type="dcterms:W3CDTF">2025-04-10T07:52:01Z</dcterms:created>
  <dcterms:modified xsi:type="dcterms:W3CDTF">2025-04-10T07:52:27Z</dcterms:modified>
</cp:coreProperties>
</file>