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evian @evian.unitedstates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1559664</c:v>
                </c:pt>
                <c:pt idx="1">
                  <c:v>1559644</c:v>
                </c:pt>
                <c:pt idx="2">
                  <c:v>1559628</c:v>
                </c:pt>
                <c:pt idx="3">
                  <c:v>1559611</c:v>
                </c:pt>
                <c:pt idx="4">
                  <c:v>1559593</c:v>
                </c:pt>
                <c:pt idx="5">
                  <c:v>1559589</c:v>
                </c:pt>
                <c:pt idx="6">
                  <c:v>1559588</c:v>
                </c:pt>
                <c:pt idx="7">
                  <c:v>1559572</c:v>
                </c:pt>
                <c:pt idx="8">
                  <c:v>1559567</c:v>
                </c:pt>
                <c:pt idx="9">
                  <c:v>1559538</c:v>
                </c:pt>
                <c:pt idx="10">
                  <c:v>1559508</c:v>
                </c:pt>
                <c:pt idx="11">
                  <c:v>1559449</c:v>
                </c:pt>
                <c:pt idx="12">
                  <c:v>1559418</c:v>
                </c:pt>
                <c:pt idx="13">
                  <c:v>1559394</c:v>
                </c:pt>
                <c:pt idx="14">
                  <c:v>1559366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2F-407D-BB06-8DF361ABB0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NESCAFÉ @nescafeusa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36310557</c:v>
                </c:pt>
                <c:pt idx="1">
                  <c:v>36310125</c:v>
                </c:pt>
                <c:pt idx="2">
                  <c:v>36309561</c:v>
                </c:pt>
                <c:pt idx="3">
                  <c:v>36309184</c:v>
                </c:pt>
                <c:pt idx="4">
                  <c:v>36308434</c:v>
                </c:pt>
                <c:pt idx="5">
                  <c:v>36308046</c:v>
                </c:pt>
                <c:pt idx="6">
                  <c:v>36307601</c:v>
                </c:pt>
                <c:pt idx="7">
                  <c:v>36307066</c:v>
                </c:pt>
                <c:pt idx="8">
                  <c:v>36306716</c:v>
                </c:pt>
                <c:pt idx="9">
                  <c:v>36306062</c:v>
                </c:pt>
                <c:pt idx="10">
                  <c:v>36305592</c:v>
                </c:pt>
                <c:pt idx="11">
                  <c:v>36304951</c:v>
                </c:pt>
                <c:pt idx="12">
                  <c:v>36304349</c:v>
                </c:pt>
                <c:pt idx="13">
                  <c:v>36303830</c:v>
                </c:pt>
                <c:pt idx="14">
                  <c:v>36303417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2F-407D-BB06-8DF361ABB0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Starbucks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527251</c:v>
                </c:pt>
                <c:pt idx="1">
                  <c:v>527243</c:v>
                </c:pt>
                <c:pt idx="2">
                  <c:v>527234</c:v>
                </c:pt>
                <c:pt idx="3">
                  <c:v>527225</c:v>
                </c:pt>
                <c:pt idx="4">
                  <c:v>527206</c:v>
                </c:pt>
                <c:pt idx="5">
                  <c:v>527184</c:v>
                </c:pt>
                <c:pt idx="6">
                  <c:v>527168</c:v>
                </c:pt>
                <c:pt idx="7">
                  <c:v>527152</c:v>
                </c:pt>
                <c:pt idx="8">
                  <c:v>527137</c:v>
                </c:pt>
                <c:pt idx="9">
                  <c:v>527128</c:v>
                </c:pt>
                <c:pt idx="10">
                  <c:v>527115</c:v>
                </c:pt>
                <c:pt idx="11">
                  <c:v>527098</c:v>
                </c:pt>
                <c:pt idx="12">
                  <c:v>527083</c:v>
                </c:pt>
                <c:pt idx="13">
                  <c:v>527051</c:v>
                </c:pt>
                <c:pt idx="14">
                  <c:v>527036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2F-407D-BB06-8DF361ABB0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Kinder @kinder.france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12006709</c:v>
                </c:pt>
                <c:pt idx="1">
                  <c:v>12006677</c:v>
                </c:pt>
                <c:pt idx="2">
                  <c:v>12006637</c:v>
                </c:pt>
                <c:pt idx="3">
                  <c:v>12006552</c:v>
                </c:pt>
                <c:pt idx="4">
                  <c:v>12006433</c:v>
                </c:pt>
                <c:pt idx="5">
                  <c:v>12006433</c:v>
                </c:pt>
                <c:pt idx="6">
                  <c:v>12006404</c:v>
                </c:pt>
                <c:pt idx="7">
                  <c:v>12006279</c:v>
                </c:pt>
                <c:pt idx="8">
                  <c:v>12006184</c:v>
                </c:pt>
                <c:pt idx="9">
                  <c:v>12006086</c:v>
                </c:pt>
                <c:pt idx="10">
                  <c:v>12006013</c:v>
                </c:pt>
                <c:pt idx="11">
                  <c:v>12005837</c:v>
                </c:pt>
                <c:pt idx="12">
                  <c:v>12005647</c:v>
                </c:pt>
                <c:pt idx="13">
                  <c:v>12005537</c:v>
                </c:pt>
                <c:pt idx="14">
                  <c:v>12005512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2F-407D-BB06-8DF361ABB0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Fleury Michon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174852</c:v>
                </c:pt>
                <c:pt idx="1">
                  <c:v>174847</c:v>
                </c:pt>
                <c:pt idx="2">
                  <c:v>174845</c:v>
                </c:pt>
                <c:pt idx="3">
                  <c:v>174844</c:v>
                </c:pt>
                <c:pt idx="4">
                  <c:v>174841</c:v>
                </c:pt>
                <c:pt idx="5">
                  <c:v>174840</c:v>
                </c:pt>
                <c:pt idx="6">
                  <c:v>174837</c:v>
                </c:pt>
                <c:pt idx="7">
                  <c:v>174837</c:v>
                </c:pt>
                <c:pt idx="8">
                  <c:v>174832</c:v>
                </c:pt>
                <c:pt idx="9">
                  <c:v>174827</c:v>
                </c:pt>
                <c:pt idx="10">
                  <c:v>174824</c:v>
                </c:pt>
                <c:pt idx="11">
                  <c:v>174820</c:v>
                </c:pt>
                <c:pt idx="12">
                  <c:v>174813</c:v>
                </c:pt>
                <c:pt idx="13">
                  <c:v>174810</c:v>
                </c:pt>
                <c:pt idx="14">
                  <c:v>174808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2F-407D-BB06-8DF361ABB0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Fanta @FantaFR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18630420</c:v>
                </c:pt>
                <c:pt idx="1">
                  <c:v>18630073</c:v>
                </c:pt>
                <c:pt idx="2">
                  <c:v>18629728</c:v>
                </c:pt>
                <c:pt idx="3">
                  <c:v>18629445</c:v>
                </c:pt>
                <c:pt idx="4">
                  <c:v>18628973</c:v>
                </c:pt>
                <c:pt idx="5">
                  <c:v>18628654</c:v>
                </c:pt>
                <c:pt idx="6">
                  <c:v>18628241</c:v>
                </c:pt>
                <c:pt idx="7">
                  <c:v>18627826</c:v>
                </c:pt>
                <c:pt idx="8">
                  <c:v>18627516</c:v>
                </c:pt>
                <c:pt idx="9">
                  <c:v>18626996</c:v>
                </c:pt>
                <c:pt idx="10">
                  <c:v>18626567</c:v>
                </c:pt>
                <c:pt idx="11">
                  <c:v>18626119</c:v>
                </c:pt>
                <c:pt idx="12">
                  <c:v>18625672</c:v>
                </c:pt>
                <c:pt idx="13">
                  <c:v>18625289</c:v>
                </c:pt>
                <c:pt idx="14">
                  <c:v>18624912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22F-407D-BB06-8DF361ABB0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flunch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347762</c:v>
                </c:pt>
                <c:pt idx="1">
                  <c:v>347764</c:v>
                </c:pt>
                <c:pt idx="2">
                  <c:v>347763</c:v>
                </c:pt>
                <c:pt idx="3">
                  <c:v>347763</c:v>
                </c:pt>
                <c:pt idx="4">
                  <c:v>347756</c:v>
                </c:pt>
                <c:pt idx="5">
                  <c:v>347756</c:v>
                </c:pt>
                <c:pt idx="6">
                  <c:v>347749</c:v>
                </c:pt>
                <c:pt idx="7">
                  <c:v>347732</c:v>
                </c:pt>
                <c:pt idx="8">
                  <c:v>347723</c:v>
                </c:pt>
                <c:pt idx="9">
                  <c:v>347709</c:v>
                </c:pt>
                <c:pt idx="10">
                  <c:v>347706</c:v>
                </c:pt>
                <c:pt idx="11">
                  <c:v>347700</c:v>
                </c:pt>
                <c:pt idx="12">
                  <c:v>347690</c:v>
                </c:pt>
                <c:pt idx="13">
                  <c:v>347688</c:v>
                </c:pt>
                <c:pt idx="14">
                  <c:v>347682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22F-407D-BB06-8DF361ABB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98720"/>
        <c:axId val="392198064"/>
      </c:lineChart>
      <c:dateAx>
        <c:axId val="39219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98064"/>
        <c:crosses val="autoZero"/>
        <c:auto val="1"/>
        <c:lblOffset val="100"/>
        <c:baseTimeUnit val="days"/>
      </c:dateAx>
      <c:valAx>
        <c:axId val="3921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9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evian @evian.unitedstates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-8.3350591180096905E-4</c:v>
                </c:pt>
                <c:pt idx="1">
                  <c:v>-1.28232747566142E-3</c:v>
                </c:pt>
                <c:pt idx="2">
                  <c:v>-1.0258751356078701E-3</c:v>
                </c:pt>
                <c:pt idx="3">
                  <c:v>-1.0900035136583901E-3</c:v>
                </c:pt>
                <c:pt idx="4">
                  <c:v>-1.15413394750358E-3</c:v>
                </c:pt>
                <c:pt idx="5">
                  <c:v>-2.5647717064644399E-4</c:v>
                </c:pt>
                <c:pt idx="6" formatCode="0.00E+00">
                  <c:v>-6.41194571133805E-5</c:v>
                </c:pt>
                <c:pt idx="7">
                  <c:v>-1.0259119716232699E-3</c:v>
                </c:pt>
                <c:pt idx="8">
                  <c:v>-3.2060078021405898E-4</c:v>
                </c:pt>
                <c:pt idx="9">
                  <c:v>-1.8594904867825499E-3</c:v>
                </c:pt>
                <c:pt idx="10">
                  <c:v>-1.9236466184216099E-3</c:v>
                </c:pt>
                <c:pt idx="11">
                  <c:v>-3.7832444591499401E-3</c:v>
                </c:pt>
                <c:pt idx="12">
                  <c:v>-1.9878816171609299E-3</c:v>
                </c:pt>
                <c:pt idx="13">
                  <c:v>-1.5390357171714099E-3</c:v>
                </c:pt>
                <c:pt idx="14">
                  <c:v>-1.79556930448623E-3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18-414F-B77D-58FDFAA850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NESCAFÉ @nescafeusa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-1.02999286908948E-3</c:v>
                </c:pt>
                <c:pt idx="1">
                  <c:v>-1.18973663774973E-3</c:v>
                </c:pt>
                <c:pt idx="2">
                  <c:v>-1.5532857570718899E-3</c:v>
                </c:pt>
                <c:pt idx="3">
                  <c:v>-1.0382940184818E-3</c:v>
                </c:pt>
                <c:pt idx="4">
                  <c:v>-2.06559310173426E-3</c:v>
                </c:pt>
                <c:pt idx="5">
                  <c:v>-1.06862223801776E-3</c:v>
                </c:pt>
                <c:pt idx="6">
                  <c:v>-1.22562365377636E-3</c:v>
                </c:pt>
                <c:pt idx="7">
                  <c:v>-1.47352065480724E-3</c:v>
                </c:pt>
                <c:pt idx="8">
                  <c:v>-9.6399967984193502E-4</c:v>
                </c:pt>
                <c:pt idx="9">
                  <c:v>-1.8013196236200499E-3</c:v>
                </c:pt>
                <c:pt idx="10">
                  <c:v>-1.2945496539944199E-3</c:v>
                </c:pt>
                <c:pt idx="11">
                  <c:v>-1.7655682353286001E-3</c:v>
                </c:pt>
                <c:pt idx="12">
                  <c:v>-1.6581760432619801E-3</c:v>
                </c:pt>
                <c:pt idx="13">
                  <c:v>-1.42958079209739E-3</c:v>
                </c:pt>
                <c:pt idx="14">
                  <c:v>-1.1376210168458801E-3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18-414F-B77D-58FDFAA850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Starbucks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-2.0862493409348698E-3</c:v>
                </c:pt>
                <c:pt idx="1">
                  <c:v>-1.5173039026953E-3</c:v>
                </c:pt>
                <c:pt idx="2">
                  <c:v>-1.7069927908004499E-3</c:v>
                </c:pt>
                <c:pt idx="3">
                  <c:v>-1.70702192954172E-3</c:v>
                </c:pt>
                <c:pt idx="4">
                  <c:v>-3.60377447958651E-3</c:v>
                </c:pt>
                <c:pt idx="5">
                  <c:v>-4.1729418860938601E-3</c:v>
                </c:pt>
                <c:pt idx="6">
                  <c:v>-3.0349934747640299E-3</c:v>
                </c:pt>
                <c:pt idx="7">
                  <c:v>-3.0350855894136202E-3</c:v>
                </c:pt>
                <c:pt idx="8">
                  <c:v>-2.8454791028014702E-3</c:v>
                </c:pt>
                <c:pt idx="9">
                  <c:v>-1.70733604357122E-3</c:v>
                </c:pt>
                <c:pt idx="10">
                  <c:v>-2.4661941691581598E-3</c:v>
                </c:pt>
                <c:pt idx="11">
                  <c:v>-3.2251026815780198E-3</c:v>
                </c:pt>
                <c:pt idx="12">
                  <c:v>-2.8457706157109298E-3</c:v>
                </c:pt>
                <c:pt idx="13">
                  <c:v>-6.0711500845217897E-3</c:v>
                </c:pt>
                <c:pt idx="14">
                  <c:v>-2.8460243885316599E-3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18-414F-B77D-58FDFAA850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Kinder @kinder.france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-5.9966114148330004E-4</c:v>
                </c:pt>
                <c:pt idx="1">
                  <c:v>-2.6651766108431503E-4</c:v>
                </c:pt>
                <c:pt idx="2">
                  <c:v>-3.3314796425355699E-4</c:v>
                </c:pt>
                <c:pt idx="3">
                  <c:v>-7.0794178253244403E-4</c:v>
                </c:pt>
                <c:pt idx="4">
                  <c:v>-9.9112551213704006E-4</c:v>
                </c:pt>
                <c:pt idx="5">
                  <c:v>0</c:v>
                </c:pt>
                <c:pt idx="6">
                  <c:v>-2.4153718260869E-4</c:v>
                </c:pt>
                <c:pt idx="7">
                  <c:v>-1.0411110603974301E-3</c:v>
                </c:pt>
                <c:pt idx="8">
                  <c:v>-7.9125264372083997E-4</c:v>
                </c:pt>
                <c:pt idx="9">
                  <c:v>-8.1624602788029905E-4</c:v>
                </c:pt>
                <c:pt idx="10">
                  <c:v>-6.08024963339426E-4</c:v>
                </c:pt>
                <c:pt idx="11">
                  <c:v>-1.4659321125172901E-3</c:v>
                </c:pt>
                <c:pt idx="12">
                  <c:v>-1.5825635480474999E-3</c:v>
                </c:pt>
                <c:pt idx="13">
                  <c:v>-9.1623550151024799E-4</c:v>
                </c:pt>
                <c:pt idx="14">
                  <c:v>-2.0823724919593399E-4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18-414F-B77D-58FDFAA850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Fleury Michon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-4.5750886423424498E-3</c:v>
                </c:pt>
                <c:pt idx="1">
                  <c:v>-2.85956122892503E-3</c:v>
                </c:pt>
                <c:pt idx="2">
                  <c:v>-1.1438572008670401E-3</c:v>
                </c:pt>
                <c:pt idx="3">
                  <c:v>-5.7193514255483402E-4</c:v>
                </c:pt>
                <c:pt idx="4">
                  <c:v>-1.7158152410148501E-3</c:v>
                </c:pt>
                <c:pt idx="5">
                  <c:v>-5.7194822724646998E-4</c:v>
                </c:pt>
                <c:pt idx="6">
                  <c:v>-1.7158544955387801E-3</c:v>
                </c:pt>
                <c:pt idx="7">
                  <c:v>0</c:v>
                </c:pt>
                <c:pt idx="8">
                  <c:v>-2.8598065626841002E-3</c:v>
                </c:pt>
                <c:pt idx="9">
                  <c:v>-2.8598883499588198E-3</c:v>
                </c:pt>
                <c:pt idx="10">
                  <c:v>-1.7159820851470301E-3</c:v>
                </c:pt>
                <c:pt idx="11">
                  <c:v>-2.2880153754633202E-3</c:v>
                </c:pt>
                <c:pt idx="12">
                  <c:v>-4.0041185219082502E-3</c:v>
                </c:pt>
                <c:pt idx="13">
                  <c:v>-1.71611951056272E-3</c:v>
                </c:pt>
                <c:pt idx="14">
                  <c:v>-1.1440993078199199E-3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518-414F-B77D-58FDFAA850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Fanta @FantaFR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-1.84104107813513E-3</c:v>
                </c:pt>
                <c:pt idx="1">
                  <c:v>-1.8625452351584101E-3</c:v>
                </c:pt>
                <c:pt idx="2">
                  <c:v>-1.8518445955633101E-3</c:v>
                </c:pt>
                <c:pt idx="3">
                  <c:v>-1.5190774658653101E-3</c:v>
                </c:pt>
                <c:pt idx="4">
                  <c:v>-2.53362351911181E-3</c:v>
                </c:pt>
                <c:pt idx="5">
                  <c:v>-1.7123863994005499E-3</c:v>
                </c:pt>
                <c:pt idx="6">
                  <c:v>-2.2170147129255799E-3</c:v>
                </c:pt>
                <c:pt idx="7">
                  <c:v>-2.22780025231583E-3</c:v>
                </c:pt>
                <c:pt idx="8">
                  <c:v>-1.66417702205292E-3</c:v>
                </c:pt>
                <c:pt idx="9">
                  <c:v>-2.7915692033226502E-3</c:v>
                </c:pt>
                <c:pt idx="10">
                  <c:v>-2.3031088856195598E-3</c:v>
                </c:pt>
                <c:pt idx="11">
                  <c:v>-2.40516677066687E-3</c:v>
                </c:pt>
                <c:pt idx="12">
                  <c:v>-2.3998558153741001E-3</c:v>
                </c:pt>
                <c:pt idx="13">
                  <c:v>-2.0563016464587199E-3</c:v>
                </c:pt>
                <c:pt idx="14">
                  <c:v>-2.02412966585378E-3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18-414F-B77D-58FDFAA850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flunch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-2.87552154772072E-4</c:v>
                </c:pt>
                <c:pt idx="1">
                  <c:v>5.7510596327373304E-4</c:v>
                </c:pt>
                <c:pt idx="2">
                  <c:v>-2.8755132791203199E-4</c:v>
                </c:pt>
                <c:pt idx="3">
                  <c:v>0</c:v>
                </c:pt>
                <c:pt idx="4">
                  <c:v>-2.0128650834044999E-3</c:v>
                </c:pt>
                <c:pt idx="5">
                  <c:v>0</c:v>
                </c:pt>
                <c:pt idx="6">
                  <c:v>-2.0129056004785E-3</c:v>
                </c:pt>
                <c:pt idx="7">
                  <c:v>-4.8885834323031804E-3</c:v>
                </c:pt>
                <c:pt idx="8">
                  <c:v>-2.58820010812925E-3</c:v>
                </c:pt>
                <c:pt idx="9">
                  <c:v>-4.02619326302833E-3</c:v>
                </c:pt>
                <c:pt idx="10">
                  <c:v>-8.6279043683079799E-4</c:v>
                </c:pt>
                <c:pt idx="11">
                  <c:v>-1.72559576193681E-3</c:v>
                </c:pt>
                <c:pt idx="12">
                  <c:v>-2.8760425654299699E-3</c:v>
                </c:pt>
                <c:pt idx="13">
                  <c:v>-5.7522505680347399E-4</c:v>
                </c:pt>
                <c:pt idx="14">
                  <c:v>-1.7256850969835E-3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518-414F-B77D-58FDFAA85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0444864"/>
        <c:axId val="460442896"/>
      </c:lineChart>
      <c:dateAx>
        <c:axId val="460444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42896"/>
        <c:crosses val="autoZero"/>
        <c:auto val="1"/>
        <c:lblOffset val="100"/>
        <c:baseTimeUnit val="days"/>
      </c:dateAx>
      <c:valAx>
        <c:axId val="46044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4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evian @evian.unitedstates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57-4C33-97DD-1836CC285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NESCAFÉ @nescafeusa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5.3427712745296495E-4</c:v>
                </c:pt>
                <c:pt idx="1">
                  <c:v>0</c:v>
                </c:pt>
                <c:pt idx="2">
                  <c:v>0</c:v>
                </c:pt>
                <c:pt idx="3">
                  <c:v>2.5337810855004603E-4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1.5699959127773099E-4</c:v>
                </c:pt>
                <c:pt idx="11">
                  <c:v>0</c:v>
                </c:pt>
                <c:pt idx="12">
                  <c:v>0</c:v>
                </c:pt>
                <c:pt idx="13">
                  <c:v>2.4790595902296302E-4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57-4C33-97DD-1836CC285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Starbucks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0.156849803511008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1.34679879205427E-2</c:v>
                </c:pt>
                <c:pt idx="7">
                  <c:v>0</c:v>
                </c:pt>
                <c:pt idx="8">
                  <c:v>7.3983579439394201E-3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0.106907738716348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57-4C33-97DD-1836CC2850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Kinder @kinder.france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2.8318628885284702E-4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3.3317807235161699E-4</c:v>
                </c:pt>
                <c:pt idx="14">
                  <c:v>3.4150945847928003E-4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57-4C33-97DD-1836CC2850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Fleury Michon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7.6654215123762207E-2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57-4C33-97DD-1836CC2850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Fanta @FantaFR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57-4C33-97DD-1836CC2850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flunch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1.7828233595868499E-2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0.17024213492839499</c:v>
                </c:pt>
                <c:pt idx="8">
                  <c:v>0</c:v>
                </c:pt>
                <c:pt idx="9">
                  <c:v>1.0637991924444099</c:v>
                </c:pt>
                <c:pt idx="10">
                  <c:v>0</c:v>
                </c:pt>
                <c:pt idx="11">
                  <c:v>5.0617912413755399E-2</c:v>
                </c:pt>
                <c:pt idx="12">
                  <c:v>0</c:v>
                </c:pt>
                <c:pt idx="13">
                  <c:v>0</c:v>
                </c:pt>
                <c:pt idx="14">
                  <c:v>0.16494815709622199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457-4C33-97DD-1836CC285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0435024"/>
        <c:axId val="460440272"/>
      </c:lineChart>
      <c:dateAx>
        <c:axId val="46043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40272"/>
        <c:crosses val="autoZero"/>
        <c:auto val="1"/>
        <c:lblOffset val="100"/>
        <c:baseTimeUnit val="days"/>
      </c:dateAx>
      <c:valAx>
        <c:axId val="4604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3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evian @evian.unitedstates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4.2953999999999999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B-4E44-A4AD-4F21E40A6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NESCAFÉ @nescafeusa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71.428600000000003</c:v>
                </c:pt>
                <c:pt idx="2">
                  <c:v>8.6327999999999996</c:v>
                </c:pt>
                <c:pt idx="3">
                  <c:v>0</c:v>
                </c:pt>
                <c:pt idx="4">
                  <c:v>0.1158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AB-4E44-A4AD-4F21E40A6C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Starbucks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1.4518</c:v>
                </c:pt>
                <c:pt idx="1">
                  <c:v>100</c:v>
                </c:pt>
                <c:pt idx="2">
                  <c:v>36.363599999999998</c:v>
                </c:pt>
                <c:pt idx="3">
                  <c:v>0</c:v>
                </c:pt>
                <c:pt idx="4">
                  <c:v>23.986499999999999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AB-4E44-A4AD-4F21E40A6C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Kinder @kinder.france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33.069899999999997</c:v>
                </c:pt>
                <c:pt idx="1">
                  <c:v>42.857100000000003</c:v>
                </c:pt>
                <c:pt idx="2">
                  <c:v>2.0261</c:v>
                </c:pt>
                <c:pt idx="3">
                  <c:v>0</c:v>
                </c:pt>
                <c:pt idx="4">
                  <c:v>0.13689999999999999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AB-4E44-A4AD-4F21E40A6C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Fleury Michon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0.48149999999999998</c:v>
                </c:pt>
                <c:pt idx="1">
                  <c:v>14.2857</c:v>
                </c:pt>
                <c:pt idx="2">
                  <c:v>2.3607999999999998</c:v>
                </c:pt>
                <c:pt idx="3">
                  <c:v>0</c:v>
                </c:pt>
                <c:pt idx="4">
                  <c:v>32.8675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AB-4E44-A4AD-4F21E40A6C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Fanta @FantaFR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51.3035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AB-4E44-A4AD-4F21E40A6C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flunch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0.9577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AB-4E44-A4AD-4F21E40A6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1728664"/>
        <c:axId val="491734240"/>
      </c:radarChart>
      <c:catAx>
        <c:axId val="49172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34240"/>
        <c:crosses val="autoZero"/>
        <c:auto val="1"/>
        <c:lblAlgn val="ctr"/>
        <c:lblOffset val="100"/>
        <c:noMultiLvlLbl val="0"/>
      </c:catAx>
      <c:valAx>
        <c:axId val="49173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2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6C42-75E5-43E5-B5B7-4D2C36EFB5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B1399-C3D4-4C03-B199-D9F56EA2E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408608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14CA-40A1-4A2A-957B-08D0AA54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Food 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1C6EFD-B30D-401C-BFAC-0C063F076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400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16142914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513232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44648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900455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361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958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456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236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528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964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866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767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227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10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84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NESCAFÉ @nescafeusa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36303417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2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Fanta @FantaFR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14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Kinder @kinder.france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1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evian @evian.unitedstates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44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Starbucks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9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1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Fleury Michon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582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B559-1D4F-41CB-9AB0-4DB4FD163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197993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B0326-7BC6-4FD7-8ADD-AE5336C7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Food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A9107-0C38-4C95-9BED-A2A2FEA62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8618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B91C8-B04A-4428-9051-4F68BBC2D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0AE94-97CE-43F4-9B2B-3AB23A42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3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1601A-56BA-4CC6-88D3-CFEBCB589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Food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9CB91-9A07-4A0B-BFD2-110EEA63FB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093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D0D1C-35BC-4BC6-AC5A-D6EEEA4F3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D5207-38E6-462A-8E4E-DC218FBB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58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A854-E187-4D0E-8282-20645783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Food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FFC80D-86BB-41E5-B258-3CBCD300F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153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A4C26-742A-4641-BA27-44695412C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0F064-DA2D-4DEF-825F-B696E10B8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169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553D4-CF42-4189-A778-24B03274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Food 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611B6-0373-4CF0-82A5-BB676A56F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96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7131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8705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8568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0948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238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833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1153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7036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746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74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08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17:38:32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17:38:32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05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17:26:30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17:26:30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3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12:20:44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12:20:44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4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10:56:00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10:56:00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58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17:02:44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17:02:44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42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16:51:12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16:51:12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11:38:08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11:38:08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5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11:34:49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11:34:49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9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02/09/2025 21:33:22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02/09/2025 21:33:22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36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F947D-F64F-4BB3-9CA8-DAB6949A4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317726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152C-9F42-4D6C-9A74-975190875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Food 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E1BAC-F87D-486C-A6EF-B6A468D39A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179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336232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0668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805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689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92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9972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615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544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745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625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0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02/09/2025 11:26:41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02/09/2025 11:26:41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0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02/08/2025 11:00:05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02/08/2025 11:00:05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14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02/07/2025 22:20:30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02/07/2025 22:20:30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93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02/07/2025 10:00:38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02/07/2025 10:00:38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8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98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16:39:05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16:39:05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2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12:53:16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12:53:16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1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11:51:11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11:51:11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11:21:08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11:21:08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265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0FD19-DE07-4345-9BCE-41BF0D838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118804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E662-9031-468C-9185-499E44EB0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Food 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88134-759E-405A-BBA9-2986A2735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360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59201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6920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9629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53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05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7996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768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0259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045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11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9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09:09:23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09:09:23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28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21:11:18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21:11:18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9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12:57:40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12:57:40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2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19:45:17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19:45:17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96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10:39:22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10:39:22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86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6EA95-6D90-47C8-A00C-74B7BC170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4119724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99C88-7DE9-4B90-8994-40255D065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Food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08511-9FB9-4C6C-BC70-DD1A591D5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897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767EF-0710-4445-BC5D-6138B2194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63D7E-D983-4D64-9985-FFD5886B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30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638</Words>
  <Application>Microsoft Office PowerPoint</Application>
  <PresentationFormat>On-screen Show (4:3)</PresentationFormat>
  <Paragraphs>394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Overview</vt:lpstr>
      <vt:lpstr>Facebook Key Metrics Table | Food France</vt:lpstr>
      <vt:lpstr>Facebook Fans or Followers Total | Food France</vt:lpstr>
      <vt:lpstr>Facebook Fans Change Rate | Food France</vt:lpstr>
      <vt:lpstr>Facebook Interaction Rate | Food France</vt:lpstr>
      <vt:lpstr>Facebook Own Posts Table | Food France - 1 of 3</vt:lpstr>
      <vt:lpstr>Facebook Own Posts Table | Food France - 2 of 3</vt:lpstr>
      <vt:lpstr>Facebook Own Posts Table | Food France - 3 of 3</vt:lpstr>
      <vt:lpstr>Facebook Key Metrics Radar | Food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2025-03-06T16:21:07Z</dcterms:created>
  <dcterms:modified xsi:type="dcterms:W3CDTF">2025-03-06T16:21:41Z</dcterms:modified>
</cp:coreProperties>
</file>