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AA86-48AC-AC65-225E5453346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AA86-48AC-AC65-225E5453346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AA86-48AC-AC65-225E5453346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AA86-48AC-AC65-225E5453346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Sheet1!$F$2:$F$16</c:f>
            </c:numRef>
          </c:val>
          <c:smooth val="0"/>
          <c:extLst>
            <c:ext xmlns:c16="http://schemas.microsoft.com/office/drawing/2014/chart" uri="{C3380CC4-5D6E-409C-BE32-E72D297353CC}">
              <c16:uniqueId val="{00000004-AA86-48AC-AC65-225E54533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164944"/>
        <c:axId val="392165272"/>
      </c:lineChart>
      <c:catAx>
        <c:axId val="39216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65272"/>
        <c:crosses val="autoZero"/>
        <c:auto val="1"/>
        <c:lblAlgn val="ctr"/>
        <c:lblOffset val="100"/>
        <c:noMultiLvlLbl val="0"/>
      </c:catAx>
      <c:valAx>
        <c:axId val="39216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6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26A4A-248A-4A2D-A1E9-55831987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Luxe &amp; Beauty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934F9E-0409-4EE0-9698-DB8934135F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9312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C5441-44D8-4DD0-AC2B-DF34BFD18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06/12/2024 - 06/26/2024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F89E8-0150-4478-B48F-31357965F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238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Luxe &amp; Beauty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Luxe &amp; Beauty France</dc:title>
  <dc:creator>Frederik Born</dc:creator>
  <cp:lastModifiedBy>Frederik Born</cp:lastModifiedBy>
  <cp:revision>1</cp:revision>
  <dcterms:created xsi:type="dcterms:W3CDTF">2024-10-23T08:23:54Z</dcterms:created>
  <dcterms:modified xsi:type="dcterms:W3CDTF">2024-10-23T08:23:57Z</dcterms:modified>
</cp:coreProperties>
</file>