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35.266821345708003</c:v>
                </c:pt>
                <c:pt idx="1">
                  <c:v>7.6349438181430003</c:v>
                </c:pt>
                <c:pt idx="2">
                  <c:v>6.7424583013682602</c:v>
                </c:pt>
                <c:pt idx="3">
                  <c:v>3.5864978902954001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0-45BF-B23F-7FA356AB3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79640"/>
        <c:axId val="69918184"/>
      </c:lineChart>
      <c:catAx>
        <c:axId val="3784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18184"/>
        <c:crosses val="autoZero"/>
        <c:auto val="1"/>
        <c:lblAlgn val="ctr"/>
        <c:lblOffset val="100"/>
        <c:noMultiLvlLbl val="0"/>
      </c:catAx>
      <c:valAx>
        <c:axId val="6991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0.52083333333333304</c:v>
                </c:pt>
                <c:pt idx="2">
                  <c:v>0.76838638858397401</c:v>
                </c:pt>
                <c:pt idx="3">
                  <c:v>1.26050420168067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CB-42FE-9DA8-AD04D7C40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908680"/>
        <c:axId val="378909008"/>
      </c:barChart>
      <c:catAx>
        <c:axId val="37890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09008"/>
        <c:crosses val="autoZero"/>
        <c:auto val="1"/>
        <c:lblAlgn val="ctr"/>
        <c:lblOffset val="100"/>
        <c:noMultiLvlLbl val="0"/>
      </c:catAx>
      <c:valAx>
        <c:axId val="37890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0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318</c:v>
                </c:pt>
                <c:pt idx="1">
                  <c:v>0</c:v>
                </c:pt>
                <c:pt idx="2">
                  <c:v>208</c:v>
                </c:pt>
                <c:pt idx="3">
                  <c:v>391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407</c:v>
                </c:pt>
                <c:pt idx="8">
                  <c:v>0</c:v>
                </c:pt>
                <c:pt idx="9">
                  <c:v>945</c:v>
                </c:pt>
                <c:pt idx="10">
                  <c:v>541</c:v>
                </c:pt>
                <c:pt idx="11">
                  <c:v>0</c:v>
                </c:pt>
                <c:pt idx="12">
                  <c:v>0</c:v>
                </c:pt>
                <c:pt idx="13">
                  <c:v>474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B-44F0-91BE-1E98EFD4D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4827528"/>
        <c:axId val="384821256"/>
      </c:areaChart>
      <c:dateAx>
        <c:axId val="3848275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21256"/>
        <c:crosses val="autoZero"/>
        <c:auto val="1"/>
        <c:lblOffset val="100"/>
        <c:baseTimeUnit val="days"/>
      </c:dateAx>
      <c:valAx>
        <c:axId val="3848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275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136</c:v>
                </c:pt>
                <c:pt idx="1">
                  <c:v>91</c:v>
                </c:pt>
                <c:pt idx="2">
                  <c:v>138</c:v>
                </c:pt>
                <c:pt idx="3">
                  <c:v>207</c:v>
                </c:pt>
                <c:pt idx="4">
                  <c:v>67</c:v>
                </c:pt>
                <c:pt idx="5">
                  <c:v>65</c:v>
                </c:pt>
                <c:pt idx="6">
                  <c:v>40</c:v>
                </c:pt>
                <c:pt idx="7">
                  <c:v>130</c:v>
                </c:pt>
                <c:pt idx="8">
                  <c:v>42</c:v>
                </c:pt>
                <c:pt idx="9">
                  <c:v>200</c:v>
                </c:pt>
                <c:pt idx="10">
                  <c:v>167</c:v>
                </c:pt>
                <c:pt idx="11">
                  <c:v>35</c:v>
                </c:pt>
                <c:pt idx="12">
                  <c:v>42</c:v>
                </c:pt>
                <c:pt idx="13">
                  <c:v>63</c:v>
                </c:pt>
                <c:pt idx="14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82-4B63-BA8B-C0CFD4C75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182728"/>
        <c:axId val="386182072"/>
      </c:lineChart>
      <c:dateAx>
        <c:axId val="38618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82072"/>
        <c:crosses val="autoZero"/>
        <c:auto val="1"/>
        <c:lblOffset val="100"/>
        <c:baseTimeUnit val="days"/>
      </c:dateAx>
      <c:valAx>
        <c:axId val="38618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8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2464</c:v>
                </c:pt>
                <c:pt idx="1">
                  <c:v>2566</c:v>
                </c:pt>
                <c:pt idx="2">
                  <c:v>2052</c:v>
                </c:pt>
                <c:pt idx="3">
                  <c:v>2270</c:v>
                </c:pt>
                <c:pt idx="4">
                  <c:v>2082</c:v>
                </c:pt>
                <c:pt idx="5">
                  <c:v>2477</c:v>
                </c:pt>
                <c:pt idx="6">
                  <c:v>2310</c:v>
                </c:pt>
                <c:pt idx="7">
                  <c:v>2104</c:v>
                </c:pt>
                <c:pt idx="8">
                  <c:v>2158</c:v>
                </c:pt>
                <c:pt idx="9">
                  <c:v>1902</c:v>
                </c:pt>
                <c:pt idx="10">
                  <c:v>2158</c:v>
                </c:pt>
                <c:pt idx="11">
                  <c:v>2006</c:v>
                </c:pt>
                <c:pt idx="12">
                  <c:v>2411</c:v>
                </c:pt>
                <c:pt idx="13">
                  <c:v>2255</c:v>
                </c:pt>
                <c:pt idx="14">
                  <c:v>2772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EC-4347-837C-9647099EB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179896"/>
        <c:axId val="64177928"/>
      </c:lineChart>
      <c:dateAx>
        <c:axId val="6417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77928"/>
        <c:crosses val="autoZero"/>
        <c:auto val="1"/>
        <c:lblOffset val="100"/>
        <c:baseTimeUnit val="days"/>
      </c:dateAx>
      <c:valAx>
        <c:axId val="6417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7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2778</c:v>
                </c:pt>
                <c:pt idx="1">
                  <c:v>2999</c:v>
                </c:pt>
                <c:pt idx="2">
                  <c:v>2376</c:v>
                </c:pt>
                <c:pt idx="3">
                  <c:v>2579</c:v>
                </c:pt>
                <c:pt idx="4">
                  <c:v>2472</c:v>
                </c:pt>
                <c:pt idx="5">
                  <c:v>2902</c:v>
                </c:pt>
                <c:pt idx="6">
                  <c:v>2602</c:v>
                </c:pt>
                <c:pt idx="7">
                  <c:v>2403</c:v>
                </c:pt>
                <c:pt idx="8">
                  <c:v>2430</c:v>
                </c:pt>
                <c:pt idx="9">
                  <c:v>2219</c:v>
                </c:pt>
                <c:pt idx="10">
                  <c:v>2627</c:v>
                </c:pt>
                <c:pt idx="11">
                  <c:v>2229</c:v>
                </c:pt>
                <c:pt idx="12">
                  <c:v>2726</c:v>
                </c:pt>
                <c:pt idx="13">
                  <c:v>2564</c:v>
                </c:pt>
                <c:pt idx="14">
                  <c:v>3138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8C-498A-91E7-CC1B5AE1D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89792"/>
        <c:axId val="385288152"/>
      </c:lineChart>
      <c:dateAx>
        <c:axId val="385289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88152"/>
        <c:crosses val="autoZero"/>
        <c:auto val="1"/>
        <c:lblOffset val="100"/>
        <c:baseTimeUnit val="days"/>
      </c:dateAx>
      <c:valAx>
        <c:axId val="38528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8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973608</c:v>
                </c:pt>
                <c:pt idx="1">
                  <c:v>973615</c:v>
                </c:pt>
                <c:pt idx="2">
                  <c:v>973588</c:v>
                </c:pt>
                <c:pt idx="3">
                  <c:v>973561</c:v>
                </c:pt>
                <c:pt idx="4">
                  <c:v>973545</c:v>
                </c:pt>
                <c:pt idx="5">
                  <c:v>973540</c:v>
                </c:pt>
                <c:pt idx="6">
                  <c:v>973533</c:v>
                </c:pt>
                <c:pt idx="7">
                  <c:v>973531</c:v>
                </c:pt>
                <c:pt idx="8">
                  <c:v>973510</c:v>
                </c:pt>
                <c:pt idx="9">
                  <c:v>973498</c:v>
                </c:pt>
                <c:pt idx="10">
                  <c:v>973490</c:v>
                </c:pt>
                <c:pt idx="11">
                  <c:v>973486</c:v>
                </c:pt>
                <c:pt idx="12">
                  <c:v>973475</c:v>
                </c:pt>
                <c:pt idx="13">
                  <c:v>973460</c:v>
                </c:pt>
                <c:pt idx="14">
                  <c:v>973454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5-46C6-BE3B-28FD81D1A8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862516</c:v>
                </c:pt>
                <c:pt idx="1">
                  <c:v>862496</c:v>
                </c:pt>
                <c:pt idx="2">
                  <c:v>862454</c:v>
                </c:pt>
                <c:pt idx="3">
                  <c:v>862411</c:v>
                </c:pt>
                <c:pt idx="4">
                  <c:v>862393</c:v>
                </c:pt>
                <c:pt idx="5">
                  <c:v>862366</c:v>
                </c:pt>
                <c:pt idx="6">
                  <c:v>862348</c:v>
                </c:pt>
                <c:pt idx="7">
                  <c:v>862342</c:v>
                </c:pt>
                <c:pt idx="8">
                  <c:v>862319</c:v>
                </c:pt>
                <c:pt idx="9">
                  <c:v>862309</c:v>
                </c:pt>
                <c:pt idx="10">
                  <c:v>862279</c:v>
                </c:pt>
                <c:pt idx="11">
                  <c:v>862268</c:v>
                </c:pt>
                <c:pt idx="12">
                  <c:v>862256</c:v>
                </c:pt>
                <c:pt idx="13">
                  <c:v>862249</c:v>
                </c:pt>
                <c:pt idx="14">
                  <c:v>862238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B5-46C6-BE3B-28FD81D1A8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Mustela France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1">
                  <c:v>398276</c:v>
                </c:pt>
                <c:pt idx="2">
                  <c:v>398266</c:v>
                </c:pt>
                <c:pt idx="3">
                  <c:v>398262</c:v>
                </c:pt>
                <c:pt idx="4">
                  <c:v>398263</c:v>
                </c:pt>
                <c:pt idx="5">
                  <c:v>398270</c:v>
                </c:pt>
                <c:pt idx="6">
                  <c:v>398278</c:v>
                </c:pt>
                <c:pt idx="7">
                  <c:v>398284</c:v>
                </c:pt>
                <c:pt idx="8">
                  <c:v>398284</c:v>
                </c:pt>
                <c:pt idx="9">
                  <c:v>398289</c:v>
                </c:pt>
                <c:pt idx="10">
                  <c:v>398292</c:v>
                </c:pt>
                <c:pt idx="11">
                  <c:v>398290</c:v>
                </c:pt>
                <c:pt idx="12">
                  <c:v>398293</c:v>
                </c:pt>
                <c:pt idx="13">
                  <c:v>398298</c:v>
                </c:pt>
                <c:pt idx="14">
                  <c:v>398287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B5-46C6-BE3B-28FD81D1A8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33496767</c:v>
                </c:pt>
                <c:pt idx="1">
                  <c:v>33573757</c:v>
                </c:pt>
                <c:pt idx="2">
                  <c:v>33616283</c:v>
                </c:pt>
                <c:pt idx="3">
                  <c:v>33676127</c:v>
                </c:pt>
                <c:pt idx="4">
                  <c:v>33578629</c:v>
                </c:pt>
                <c:pt idx="5">
                  <c:v>33543917</c:v>
                </c:pt>
                <c:pt idx="6">
                  <c:v>33569405</c:v>
                </c:pt>
                <c:pt idx="7">
                  <c:v>33534653</c:v>
                </c:pt>
                <c:pt idx="8">
                  <c:v>33551394</c:v>
                </c:pt>
                <c:pt idx="9">
                  <c:v>33628698</c:v>
                </c:pt>
                <c:pt idx="10">
                  <c:v>33516651</c:v>
                </c:pt>
                <c:pt idx="11">
                  <c:v>33576408</c:v>
                </c:pt>
                <c:pt idx="12">
                  <c:v>33532934</c:v>
                </c:pt>
                <c:pt idx="13">
                  <c:v>33541048</c:v>
                </c:pt>
                <c:pt idx="14">
                  <c:v>33618298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B5-46C6-BE3B-28FD81D1A8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Invisalign France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42461</c:v>
                </c:pt>
                <c:pt idx="1">
                  <c:v>42462</c:v>
                </c:pt>
                <c:pt idx="2">
                  <c:v>42460</c:v>
                </c:pt>
                <c:pt idx="3">
                  <c:v>42461</c:v>
                </c:pt>
                <c:pt idx="4">
                  <c:v>42458</c:v>
                </c:pt>
                <c:pt idx="5">
                  <c:v>42456</c:v>
                </c:pt>
                <c:pt idx="6">
                  <c:v>42455</c:v>
                </c:pt>
                <c:pt idx="7">
                  <c:v>42456</c:v>
                </c:pt>
                <c:pt idx="8">
                  <c:v>42455</c:v>
                </c:pt>
                <c:pt idx="9">
                  <c:v>42454</c:v>
                </c:pt>
                <c:pt idx="10">
                  <c:v>42454</c:v>
                </c:pt>
                <c:pt idx="11">
                  <c:v>42455</c:v>
                </c:pt>
                <c:pt idx="12">
                  <c:v>42455</c:v>
                </c:pt>
                <c:pt idx="13">
                  <c:v>42456</c:v>
                </c:pt>
                <c:pt idx="14">
                  <c:v>42456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B5-46C6-BE3B-28FD81D1A8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13124251</c:v>
                </c:pt>
                <c:pt idx="1">
                  <c:v>13137913</c:v>
                </c:pt>
                <c:pt idx="2">
                  <c:v>13164942</c:v>
                </c:pt>
                <c:pt idx="3">
                  <c:v>13124638</c:v>
                </c:pt>
                <c:pt idx="4">
                  <c:v>13160781</c:v>
                </c:pt>
                <c:pt idx="5">
                  <c:v>13144005</c:v>
                </c:pt>
                <c:pt idx="6">
                  <c:v>13157766</c:v>
                </c:pt>
                <c:pt idx="7">
                  <c:v>13134264</c:v>
                </c:pt>
                <c:pt idx="8">
                  <c:v>13130854</c:v>
                </c:pt>
                <c:pt idx="9">
                  <c:v>13140897</c:v>
                </c:pt>
                <c:pt idx="10">
                  <c:v>13164654</c:v>
                </c:pt>
                <c:pt idx="11">
                  <c:v>13137760</c:v>
                </c:pt>
                <c:pt idx="12">
                  <c:v>13124307</c:v>
                </c:pt>
                <c:pt idx="13">
                  <c:v>13137652</c:v>
                </c:pt>
                <c:pt idx="14">
                  <c:v>13127658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B5-46C6-BE3B-28FD81D1A8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BforBank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6-09B5-46C6-BE3B-28FD81D1A8E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14578</c:v>
                </c:pt>
                <c:pt idx="1">
                  <c:v>14577</c:v>
                </c:pt>
                <c:pt idx="2">
                  <c:v>14577</c:v>
                </c:pt>
                <c:pt idx="3">
                  <c:v>14576</c:v>
                </c:pt>
                <c:pt idx="4">
                  <c:v>14574</c:v>
                </c:pt>
                <c:pt idx="5">
                  <c:v>14574</c:v>
                </c:pt>
                <c:pt idx="6">
                  <c:v>14573</c:v>
                </c:pt>
                <c:pt idx="7">
                  <c:v>14573</c:v>
                </c:pt>
                <c:pt idx="8">
                  <c:v>14572</c:v>
                </c:pt>
                <c:pt idx="9">
                  <c:v>14572</c:v>
                </c:pt>
                <c:pt idx="10">
                  <c:v>14570</c:v>
                </c:pt>
                <c:pt idx="11">
                  <c:v>14570</c:v>
                </c:pt>
                <c:pt idx="12">
                  <c:v>14570</c:v>
                </c:pt>
                <c:pt idx="13">
                  <c:v>14570</c:v>
                </c:pt>
                <c:pt idx="14">
                  <c:v>14569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B5-46C6-BE3B-28FD81D1A8E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The Human Safety Net France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8-09B5-46C6-BE3B-28FD81D1A8E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36731</c:v>
                </c:pt>
                <c:pt idx="1">
                  <c:v>36729</c:v>
                </c:pt>
                <c:pt idx="2">
                  <c:v>36728</c:v>
                </c:pt>
                <c:pt idx="3">
                  <c:v>36728</c:v>
                </c:pt>
                <c:pt idx="4">
                  <c:v>36727</c:v>
                </c:pt>
                <c:pt idx="5">
                  <c:v>36728</c:v>
                </c:pt>
                <c:pt idx="6">
                  <c:v>36728</c:v>
                </c:pt>
                <c:pt idx="7">
                  <c:v>36727</c:v>
                </c:pt>
                <c:pt idx="8">
                  <c:v>36728</c:v>
                </c:pt>
                <c:pt idx="9">
                  <c:v>36728</c:v>
                </c:pt>
                <c:pt idx="10">
                  <c:v>36729</c:v>
                </c:pt>
                <c:pt idx="11">
                  <c:v>36730</c:v>
                </c:pt>
                <c:pt idx="12">
                  <c:v>36730</c:v>
                </c:pt>
                <c:pt idx="13">
                  <c:v>36728</c:v>
                </c:pt>
                <c:pt idx="14">
                  <c:v>36726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9B5-46C6-BE3B-28FD81D1A8E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Mustela USA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185412</c:v>
                </c:pt>
                <c:pt idx="1">
                  <c:v>185420</c:v>
                </c:pt>
                <c:pt idx="2">
                  <c:v>185430</c:v>
                </c:pt>
                <c:pt idx="3">
                  <c:v>185431</c:v>
                </c:pt>
                <c:pt idx="4">
                  <c:v>185439</c:v>
                </c:pt>
                <c:pt idx="5">
                  <c:v>185446</c:v>
                </c:pt>
                <c:pt idx="6">
                  <c:v>185461</c:v>
                </c:pt>
                <c:pt idx="7">
                  <c:v>185483</c:v>
                </c:pt>
                <c:pt idx="8">
                  <c:v>185487</c:v>
                </c:pt>
                <c:pt idx="9">
                  <c:v>185493</c:v>
                </c:pt>
                <c:pt idx="10">
                  <c:v>185496</c:v>
                </c:pt>
                <c:pt idx="12">
                  <c:v>185520</c:v>
                </c:pt>
                <c:pt idx="13">
                  <c:v>185533</c:v>
                </c:pt>
                <c:pt idx="14">
                  <c:v>185535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9B5-46C6-BE3B-28FD81D1A8E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Renault @Renault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18470799</c:v>
                </c:pt>
                <c:pt idx="1">
                  <c:v>18465694</c:v>
                </c:pt>
                <c:pt idx="2">
                  <c:v>18460863</c:v>
                </c:pt>
                <c:pt idx="3">
                  <c:v>18451245</c:v>
                </c:pt>
                <c:pt idx="4">
                  <c:v>18482731</c:v>
                </c:pt>
                <c:pt idx="5">
                  <c:v>18463491</c:v>
                </c:pt>
                <c:pt idx="6">
                  <c:v>18453915</c:v>
                </c:pt>
                <c:pt idx="7">
                  <c:v>18487040</c:v>
                </c:pt>
                <c:pt idx="8">
                  <c:v>18458347</c:v>
                </c:pt>
                <c:pt idx="9">
                  <c:v>18510318</c:v>
                </c:pt>
                <c:pt idx="10">
                  <c:v>18495833</c:v>
                </c:pt>
                <c:pt idx="11">
                  <c:v>18462363</c:v>
                </c:pt>
                <c:pt idx="12">
                  <c:v>18471610</c:v>
                </c:pt>
                <c:pt idx="13">
                  <c:v>18462089</c:v>
                </c:pt>
                <c:pt idx="14">
                  <c:v>18495173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9B5-46C6-BE3B-28FD81D1A8E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Nexity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82140</c:v>
                </c:pt>
                <c:pt idx="1">
                  <c:v>82139</c:v>
                </c:pt>
                <c:pt idx="2">
                  <c:v>82140</c:v>
                </c:pt>
                <c:pt idx="3">
                  <c:v>82135</c:v>
                </c:pt>
                <c:pt idx="4">
                  <c:v>82136</c:v>
                </c:pt>
                <c:pt idx="5">
                  <c:v>82131</c:v>
                </c:pt>
                <c:pt idx="6">
                  <c:v>82128</c:v>
                </c:pt>
                <c:pt idx="7">
                  <c:v>82131</c:v>
                </c:pt>
                <c:pt idx="8">
                  <c:v>82131</c:v>
                </c:pt>
                <c:pt idx="9">
                  <c:v>82133</c:v>
                </c:pt>
                <c:pt idx="10">
                  <c:v>82137</c:v>
                </c:pt>
                <c:pt idx="11">
                  <c:v>82134</c:v>
                </c:pt>
                <c:pt idx="12">
                  <c:v>82133</c:v>
                </c:pt>
                <c:pt idx="13">
                  <c:v>82134</c:v>
                </c:pt>
                <c:pt idx="14">
                  <c:v>82133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9B5-46C6-BE3B-28FD81D1A8E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Nexity Lyon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3386</c:v>
                </c:pt>
                <c:pt idx="1">
                  <c:v>3386</c:v>
                </c:pt>
                <c:pt idx="2">
                  <c:v>3386</c:v>
                </c:pt>
                <c:pt idx="3">
                  <c:v>3386</c:v>
                </c:pt>
                <c:pt idx="4">
                  <c:v>3386</c:v>
                </c:pt>
                <c:pt idx="5">
                  <c:v>3386</c:v>
                </c:pt>
                <c:pt idx="6">
                  <c:v>3386</c:v>
                </c:pt>
                <c:pt idx="7">
                  <c:v>3386</c:v>
                </c:pt>
                <c:pt idx="8">
                  <c:v>3386</c:v>
                </c:pt>
                <c:pt idx="9">
                  <c:v>3386</c:v>
                </c:pt>
                <c:pt idx="10">
                  <c:v>3386</c:v>
                </c:pt>
                <c:pt idx="12">
                  <c:v>3386</c:v>
                </c:pt>
                <c:pt idx="13">
                  <c:v>3386</c:v>
                </c:pt>
                <c:pt idx="14">
                  <c:v>3386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9B5-46C6-BE3B-28FD81D1A8E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Nexity Normandie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2746</c:v>
                </c:pt>
                <c:pt idx="1">
                  <c:v>2746</c:v>
                </c:pt>
                <c:pt idx="2">
                  <c:v>2746</c:v>
                </c:pt>
                <c:pt idx="3">
                  <c:v>2745</c:v>
                </c:pt>
                <c:pt idx="4">
                  <c:v>2745</c:v>
                </c:pt>
                <c:pt idx="5">
                  <c:v>2745</c:v>
                </c:pt>
                <c:pt idx="6">
                  <c:v>2745</c:v>
                </c:pt>
                <c:pt idx="7">
                  <c:v>2745</c:v>
                </c:pt>
                <c:pt idx="8">
                  <c:v>2745</c:v>
                </c:pt>
                <c:pt idx="9">
                  <c:v>2745</c:v>
                </c:pt>
                <c:pt idx="10">
                  <c:v>2746</c:v>
                </c:pt>
                <c:pt idx="11">
                  <c:v>2747</c:v>
                </c:pt>
                <c:pt idx="12">
                  <c:v>2747</c:v>
                </c:pt>
                <c:pt idx="13">
                  <c:v>2747</c:v>
                </c:pt>
                <c:pt idx="14">
                  <c:v>2747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9B5-46C6-BE3B-28FD81D1A8E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IKKS @ikks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305073</c:v>
                </c:pt>
                <c:pt idx="1">
                  <c:v>305448</c:v>
                </c:pt>
                <c:pt idx="2">
                  <c:v>305521</c:v>
                </c:pt>
                <c:pt idx="3">
                  <c:v>305291</c:v>
                </c:pt>
                <c:pt idx="4">
                  <c:v>305206</c:v>
                </c:pt>
                <c:pt idx="5">
                  <c:v>304975</c:v>
                </c:pt>
                <c:pt idx="6">
                  <c:v>304896</c:v>
                </c:pt>
                <c:pt idx="7">
                  <c:v>304591</c:v>
                </c:pt>
                <c:pt idx="8">
                  <c:v>304903</c:v>
                </c:pt>
                <c:pt idx="9">
                  <c:v>305063</c:v>
                </c:pt>
                <c:pt idx="10">
                  <c:v>305140</c:v>
                </c:pt>
                <c:pt idx="11">
                  <c:v>304752</c:v>
                </c:pt>
                <c:pt idx="12">
                  <c:v>304980</c:v>
                </c:pt>
                <c:pt idx="13">
                  <c:v>305137</c:v>
                </c:pt>
                <c:pt idx="14">
                  <c:v>305128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9B5-46C6-BE3B-28FD81D1A8E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DR SMILE France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8176</c:v>
                </c:pt>
                <c:pt idx="1">
                  <c:v>8182</c:v>
                </c:pt>
                <c:pt idx="2">
                  <c:v>8185</c:v>
                </c:pt>
                <c:pt idx="3">
                  <c:v>8187</c:v>
                </c:pt>
                <c:pt idx="4">
                  <c:v>8191</c:v>
                </c:pt>
                <c:pt idx="5">
                  <c:v>8193</c:v>
                </c:pt>
                <c:pt idx="6">
                  <c:v>8195</c:v>
                </c:pt>
                <c:pt idx="7">
                  <c:v>8199</c:v>
                </c:pt>
                <c:pt idx="8">
                  <c:v>8207</c:v>
                </c:pt>
                <c:pt idx="9">
                  <c:v>8212</c:v>
                </c:pt>
                <c:pt idx="10">
                  <c:v>8214</c:v>
                </c:pt>
                <c:pt idx="11">
                  <c:v>8214</c:v>
                </c:pt>
                <c:pt idx="12">
                  <c:v>8216</c:v>
                </c:pt>
                <c:pt idx="13">
                  <c:v>8216</c:v>
                </c:pt>
                <c:pt idx="14">
                  <c:v>8218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9B5-46C6-BE3B-28FD81D1A8E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453</c:v>
                </c:pt>
                <c:pt idx="1">
                  <c:v>453</c:v>
                </c:pt>
                <c:pt idx="2">
                  <c:v>454</c:v>
                </c:pt>
                <c:pt idx="3">
                  <c:v>454</c:v>
                </c:pt>
                <c:pt idx="4">
                  <c:v>454</c:v>
                </c:pt>
                <c:pt idx="5">
                  <c:v>454</c:v>
                </c:pt>
                <c:pt idx="6">
                  <c:v>454</c:v>
                </c:pt>
                <c:pt idx="7">
                  <c:v>454</c:v>
                </c:pt>
                <c:pt idx="8">
                  <c:v>454</c:v>
                </c:pt>
                <c:pt idx="9">
                  <c:v>454</c:v>
                </c:pt>
                <c:pt idx="10">
                  <c:v>454</c:v>
                </c:pt>
                <c:pt idx="11">
                  <c:v>455</c:v>
                </c:pt>
                <c:pt idx="12">
                  <c:v>455</c:v>
                </c:pt>
                <c:pt idx="13">
                  <c:v>455</c:v>
                </c:pt>
                <c:pt idx="14">
                  <c:v>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9B5-46C6-BE3B-28FD81D1A8E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Generali France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12-09B5-46C6-BE3B-28FD81D1A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1395992"/>
        <c:axId val="511395008"/>
      </c:areaChart>
      <c:dateAx>
        <c:axId val="5113959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395008"/>
        <c:crosses val="autoZero"/>
        <c:auto val="1"/>
        <c:lblOffset val="100"/>
        <c:baseTimeUnit val="days"/>
      </c:dateAx>
      <c:valAx>
        <c:axId val="51139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395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A60AD-3FA1-4EE3-9C7F-834C37FE9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Réseaux Sociaux Facelift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E12E0-013C-4F3A-8E70-D21C205FB2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1403747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8067-80F0-45D6-B4A2-51FA46385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3381B-E2A0-4B4B-8063-B35A021543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442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D91CB-3D8F-4D8B-8582-F7B7DF0EC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D6819-8647-486B-A57C-21C3545D5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31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69CC-176C-4B85-B48F-34DB650ED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79EC05-7AA0-4476-9E4A-AF1ACE79C8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1318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B33C4-D6B9-4862-9D58-1F7599BF3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D04C3-70DB-4BAD-9876-2D5778859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23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E22C4-FB24-4639-A51D-63960AB0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Organic Impressions Trends - Post Creation Date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33CC3-6B0D-47F5-A599-128AC0858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48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B62ED-539C-4CFD-BBEB-CD92BFDB4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505CC-8A4D-4412-A255-8C81ED427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023BC-8D78-47CA-AE4E-DA7EA6DD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C3D501-E9ED-48AD-ADF2-6779379FFB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6862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BCB3A-3FC4-4272-87A6-53245CFCF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E6E44-6540-414A-818A-2B773E3C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84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4B3E-FD4A-433C-9B80-9917E651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83CCA-F2C7-4BC7-9094-2E4CDF7455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061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3FE88-084A-4DCC-981C-FFE4AC321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BE22-6858-403D-820E-09E9FD70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2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6DC0A-DC9D-4D5C-8DB0-B007847B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C0E359-D021-4426-9A0D-8886C9A54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097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2BB83-DF1E-4EED-B125-55B297D15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E93D0-20C8-4248-9A2C-A69EDD6D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939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DD92B-679C-49DD-A880-00FC62DA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3928A-22E7-4ABB-B44A-2386F62DE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887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011322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39796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70312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93759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608986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16363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1214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2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Volkswagen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33618298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18495173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8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ikksofficial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79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renault_france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1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0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peugeotfrance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67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6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85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vw_france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18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46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45BBD-8682-4304-AD0D-FE040B9F1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</p:spTree>
    <p:extLst>
      <p:ext uri="{BB962C8B-B14F-4D97-AF65-F5344CB8AC3E}">
        <p14:creationId xmlns:p14="http://schemas.microsoft.com/office/powerpoint/2010/main" val="25491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597F-52F6-4302-B0D0-EBFAF0216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82553-AD1C-4DE8-A5B7-A044DF68D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827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852229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99954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22156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9229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20795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406315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6491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9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nexityimmobilier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6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2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 SMILE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14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lamyimmobilier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38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faceliftbbt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4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4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 Normandie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8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@faceliftbbt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8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 Lyon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1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2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003C7-ECC9-4AF0-B09D-09B86B60A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</p:spTree>
    <p:extLst>
      <p:ext uri="{BB962C8B-B14F-4D97-AF65-F5344CB8AC3E}">
        <p14:creationId xmlns:p14="http://schemas.microsoft.com/office/powerpoint/2010/main" val="69785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4D09F-84D8-46B0-B06D-AAE1396DA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31506-5B9C-478E-8BC2-99D9D3ACE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339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132145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65007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04765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322734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80486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67112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469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0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Retail Renault Group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8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54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0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@generalifrance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5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@PeugeotFR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7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CF5FA-F069-4DA7-8A85-5701E2189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</p:spTree>
    <p:extLst>
      <p:ext uri="{BB962C8B-B14F-4D97-AF65-F5344CB8AC3E}">
        <p14:creationId xmlns:p14="http://schemas.microsoft.com/office/powerpoint/2010/main" val="2784921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A5EA4-DBAC-4099-9384-D62749D7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20F190-351D-490D-BD90-D9925B871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650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E319A-A07D-49EA-A690-0ABF5C631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05DA4-9A57-4B62-B5ED-91D344D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3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393</Words>
  <Application>Microsoft Office PowerPoint</Application>
  <PresentationFormat>On-screen Show (4:3)</PresentationFormat>
  <Paragraphs>225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Réseaux Sociaux Facelift </vt:lpstr>
      <vt:lpstr>LinkedIn Engagement Rate By Post Type | 1 group and 3 profiles</vt:lpstr>
      <vt:lpstr>Facebook Engagement Rate By Post Type | 1 group and 2 profiles</vt:lpstr>
      <vt:lpstr>LinkedIn Post Organic Impressions Trends - Post Creation Date Over Time | All profiles</vt:lpstr>
      <vt:lpstr>LinkedIn Post Reach | All profiles</vt:lpstr>
      <vt:lpstr>Facebook Reach | All profiles</vt:lpstr>
      <vt:lpstr>Facebook Impressions | All profiles</vt:lpstr>
      <vt:lpstr>Overall Overall Top Pages | All profiles - 1 of 3</vt:lpstr>
      <vt:lpstr>Overall Overall Top Pages | All profiles - 2 of 3</vt:lpstr>
      <vt:lpstr>Overall Overall Top Pages | All profiles - 3 of 3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Réseaux Sociaux Facelift </dc:title>
  <dc:creator>Frederik Born</dc:creator>
  <cp:lastModifiedBy>Frederik Born</cp:lastModifiedBy>
  <cp:revision>1</cp:revision>
  <dcterms:created xsi:type="dcterms:W3CDTF">2024-10-17T10:19:53Z</dcterms:created>
  <dcterms:modified xsi:type="dcterms:W3CDTF">2024-10-17T10:20:11Z</dcterms:modified>
</cp:coreProperties>
</file>