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Image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35.266821345708003</c:v>
                </c:pt>
                <c:pt idx="1">
                  <c:v>7.6349438181430003</c:v>
                </c:pt>
                <c:pt idx="2">
                  <c:v>6.7424583013682602</c:v>
                </c:pt>
                <c:pt idx="3">
                  <c:v>3.5864978902954001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8C-4665-A6DD-A016311AE0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651400"/>
        <c:axId val="387009688"/>
      </c:lineChart>
      <c:catAx>
        <c:axId val="380651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09688"/>
        <c:crosses val="autoZero"/>
        <c:auto val="1"/>
        <c:lblAlgn val="ctr"/>
        <c:lblOffset val="100"/>
        <c:noMultiLvlLbl val="0"/>
      </c:catAx>
      <c:valAx>
        <c:axId val="38700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65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0.52083333333333304</c:v>
                </c:pt>
                <c:pt idx="2">
                  <c:v>0.76838638858397401</c:v>
                </c:pt>
                <c:pt idx="3">
                  <c:v>1.26050420168067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B5-449E-A8B6-D18E170BA0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9621288"/>
        <c:axId val="389617680"/>
      </c:barChart>
      <c:catAx>
        <c:axId val="389621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17680"/>
        <c:crosses val="autoZero"/>
        <c:auto val="1"/>
        <c:lblAlgn val="ctr"/>
        <c:lblOffset val="100"/>
        <c:noMultiLvlLbl val="0"/>
      </c:catAx>
      <c:valAx>
        <c:axId val="38961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21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318</c:v>
                </c:pt>
                <c:pt idx="1">
                  <c:v>0</c:v>
                </c:pt>
                <c:pt idx="2">
                  <c:v>208</c:v>
                </c:pt>
                <c:pt idx="3">
                  <c:v>391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407</c:v>
                </c:pt>
                <c:pt idx="8">
                  <c:v>0</c:v>
                </c:pt>
                <c:pt idx="9">
                  <c:v>945</c:v>
                </c:pt>
                <c:pt idx="10">
                  <c:v>541</c:v>
                </c:pt>
                <c:pt idx="11">
                  <c:v>0</c:v>
                </c:pt>
                <c:pt idx="12">
                  <c:v>0</c:v>
                </c:pt>
                <c:pt idx="13">
                  <c:v>474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C2-483A-AA2B-601BD5D1EB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9620632"/>
        <c:axId val="389623256"/>
      </c:areaChart>
      <c:dateAx>
        <c:axId val="38962063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23256"/>
        <c:crosses val="autoZero"/>
        <c:auto val="1"/>
        <c:lblOffset val="100"/>
        <c:baseTimeUnit val="days"/>
      </c:dateAx>
      <c:valAx>
        <c:axId val="38962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206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136</c:v>
                </c:pt>
                <c:pt idx="1">
                  <c:v>91</c:v>
                </c:pt>
                <c:pt idx="2">
                  <c:v>138</c:v>
                </c:pt>
                <c:pt idx="3">
                  <c:v>207</c:v>
                </c:pt>
                <c:pt idx="4">
                  <c:v>67</c:v>
                </c:pt>
                <c:pt idx="5">
                  <c:v>65</c:v>
                </c:pt>
                <c:pt idx="6">
                  <c:v>40</c:v>
                </c:pt>
                <c:pt idx="7">
                  <c:v>130</c:v>
                </c:pt>
                <c:pt idx="8">
                  <c:v>42</c:v>
                </c:pt>
                <c:pt idx="9">
                  <c:v>200</c:v>
                </c:pt>
                <c:pt idx="10">
                  <c:v>167</c:v>
                </c:pt>
                <c:pt idx="11">
                  <c:v>35</c:v>
                </c:pt>
                <c:pt idx="12">
                  <c:v>42</c:v>
                </c:pt>
                <c:pt idx="13">
                  <c:v>63</c:v>
                </c:pt>
                <c:pt idx="14">
                  <c:v>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62-4078-B966-4990E8A71C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345424"/>
        <c:axId val="381347720"/>
      </c:lineChart>
      <c:dateAx>
        <c:axId val="381345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347720"/>
        <c:crosses val="autoZero"/>
        <c:auto val="1"/>
        <c:lblOffset val="100"/>
        <c:baseTimeUnit val="days"/>
      </c:dateAx>
      <c:valAx>
        <c:axId val="381347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34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2464</c:v>
                </c:pt>
                <c:pt idx="1">
                  <c:v>2566</c:v>
                </c:pt>
                <c:pt idx="2">
                  <c:v>2052</c:v>
                </c:pt>
                <c:pt idx="3">
                  <c:v>2270</c:v>
                </c:pt>
                <c:pt idx="4">
                  <c:v>2082</c:v>
                </c:pt>
                <c:pt idx="5">
                  <c:v>2477</c:v>
                </c:pt>
                <c:pt idx="6">
                  <c:v>2310</c:v>
                </c:pt>
                <c:pt idx="7">
                  <c:v>2104</c:v>
                </c:pt>
                <c:pt idx="8">
                  <c:v>2158</c:v>
                </c:pt>
                <c:pt idx="9">
                  <c:v>1902</c:v>
                </c:pt>
                <c:pt idx="10">
                  <c:v>2158</c:v>
                </c:pt>
                <c:pt idx="11">
                  <c:v>2006</c:v>
                </c:pt>
                <c:pt idx="12">
                  <c:v>2411</c:v>
                </c:pt>
                <c:pt idx="13">
                  <c:v>2255</c:v>
                </c:pt>
                <c:pt idx="14">
                  <c:v>2772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34-4025-8100-F2256E5E2A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526584"/>
        <c:axId val="385527240"/>
      </c:lineChart>
      <c:dateAx>
        <c:axId val="385526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27240"/>
        <c:crosses val="autoZero"/>
        <c:auto val="1"/>
        <c:lblOffset val="100"/>
        <c:baseTimeUnit val="days"/>
      </c:dateAx>
      <c:valAx>
        <c:axId val="38552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2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2778</c:v>
                </c:pt>
                <c:pt idx="1">
                  <c:v>2999</c:v>
                </c:pt>
                <c:pt idx="2">
                  <c:v>2376</c:v>
                </c:pt>
                <c:pt idx="3">
                  <c:v>2579</c:v>
                </c:pt>
                <c:pt idx="4">
                  <c:v>2472</c:v>
                </c:pt>
                <c:pt idx="5">
                  <c:v>2902</c:v>
                </c:pt>
                <c:pt idx="6">
                  <c:v>2602</c:v>
                </c:pt>
                <c:pt idx="7">
                  <c:v>2403</c:v>
                </c:pt>
                <c:pt idx="8">
                  <c:v>2430</c:v>
                </c:pt>
                <c:pt idx="9">
                  <c:v>2219</c:v>
                </c:pt>
                <c:pt idx="10">
                  <c:v>2627</c:v>
                </c:pt>
                <c:pt idx="11">
                  <c:v>2229</c:v>
                </c:pt>
                <c:pt idx="12">
                  <c:v>2726</c:v>
                </c:pt>
                <c:pt idx="13">
                  <c:v>2564</c:v>
                </c:pt>
                <c:pt idx="14">
                  <c:v>3138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4F-45D1-944D-15F774C61E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768120"/>
        <c:axId val="245765824"/>
      </c:lineChart>
      <c:dateAx>
        <c:axId val="245768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65824"/>
        <c:crosses val="autoZero"/>
        <c:auto val="1"/>
        <c:lblOffset val="100"/>
        <c:baseTimeUnit val="days"/>
      </c:dateAx>
      <c:valAx>
        <c:axId val="24576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6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973608</c:v>
                </c:pt>
                <c:pt idx="1">
                  <c:v>973615</c:v>
                </c:pt>
                <c:pt idx="2">
                  <c:v>973588</c:v>
                </c:pt>
                <c:pt idx="3">
                  <c:v>973561</c:v>
                </c:pt>
                <c:pt idx="4">
                  <c:v>973545</c:v>
                </c:pt>
                <c:pt idx="5">
                  <c:v>973540</c:v>
                </c:pt>
                <c:pt idx="6">
                  <c:v>973533</c:v>
                </c:pt>
                <c:pt idx="7">
                  <c:v>973531</c:v>
                </c:pt>
                <c:pt idx="8">
                  <c:v>973510</c:v>
                </c:pt>
                <c:pt idx="9">
                  <c:v>973498</c:v>
                </c:pt>
                <c:pt idx="10">
                  <c:v>973490</c:v>
                </c:pt>
                <c:pt idx="11">
                  <c:v>973486</c:v>
                </c:pt>
                <c:pt idx="12">
                  <c:v>973475</c:v>
                </c:pt>
                <c:pt idx="13">
                  <c:v>973460</c:v>
                </c:pt>
                <c:pt idx="14">
                  <c:v>973454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EB-4AA8-8251-9D0625D64B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862516</c:v>
                </c:pt>
                <c:pt idx="1">
                  <c:v>862496</c:v>
                </c:pt>
                <c:pt idx="2">
                  <c:v>862454</c:v>
                </c:pt>
                <c:pt idx="3">
                  <c:v>862411</c:v>
                </c:pt>
                <c:pt idx="4">
                  <c:v>862393</c:v>
                </c:pt>
                <c:pt idx="5">
                  <c:v>862366</c:v>
                </c:pt>
                <c:pt idx="6">
                  <c:v>862348</c:v>
                </c:pt>
                <c:pt idx="7">
                  <c:v>862342</c:v>
                </c:pt>
                <c:pt idx="8">
                  <c:v>862319</c:v>
                </c:pt>
                <c:pt idx="9">
                  <c:v>862309</c:v>
                </c:pt>
                <c:pt idx="10">
                  <c:v>862279</c:v>
                </c:pt>
                <c:pt idx="11">
                  <c:v>862268</c:v>
                </c:pt>
                <c:pt idx="12">
                  <c:v>862256</c:v>
                </c:pt>
                <c:pt idx="13">
                  <c:v>862249</c:v>
                </c:pt>
                <c:pt idx="14">
                  <c:v>862238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EB-4AA8-8251-9D0625D64B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Mustela France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1">
                  <c:v>398276</c:v>
                </c:pt>
                <c:pt idx="2">
                  <c:v>398266</c:v>
                </c:pt>
                <c:pt idx="3">
                  <c:v>398262</c:v>
                </c:pt>
                <c:pt idx="4">
                  <c:v>398263</c:v>
                </c:pt>
                <c:pt idx="5">
                  <c:v>398270</c:v>
                </c:pt>
                <c:pt idx="6">
                  <c:v>398278</c:v>
                </c:pt>
                <c:pt idx="7">
                  <c:v>398284</c:v>
                </c:pt>
                <c:pt idx="8">
                  <c:v>398284</c:v>
                </c:pt>
                <c:pt idx="9">
                  <c:v>398289</c:v>
                </c:pt>
                <c:pt idx="10">
                  <c:v>398292</c:v>
                </c:pt>
                <c:pt idx="11">
                  <c:v>398290</c:v>
                </c:pt>
                <c:pt idx="12">
                  <c:v>398293</c:v>
                </c:pt>
                <c:pt idx="13">
                  <c:v>398298</c:v>
                </c:pt>
                <c:pt idx="14">
                  <c:v>398287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EB-4AA8-8251-9D0625D64B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Volkswagen @volkswagenfrance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33496767</c:v>
                </c:pt>
                <c:pt idx="1">
                  <c:v>33573757</c:v>
                </c:pt>
                <c:pt idx="2">
                  <c:v>33616283</c:v>
                </c:pt>
                <c:pt idx="3">
                  <c:v>33676127</c:v>
                </c:pt>
                <c:pt idx="4">
                  <c:v>33578629</c:v>
                </c:pt>
                <c:pt idx="5">
                  <c:v>33543917</c:v>
                </c:pt>
                <c:pt idx="6">
                  <c:v>33569405</c:v>
                </c:pt>
                <c:pt idx="7">
                  <c:v>33534653</c:v>
                </c:pt>
                <c:pt idx="8">
                  <c:v>33551394</c:v>
                </c:pt>
                <c:pt idx="9">
                  <c:v>33628698</c:v>
                </c:pt>
                <c:pt idx="10">
                  <c:v>33516651</c:v>
                </c:pt>
                <c:pt idx="11">
                  <c:v>33576408</c:v>
                </c:pt>
                <c:pt idx="12">
                  <c:v>33532934</c:v>
                </c:pt>
                <c:pt idx="13">
                  <c:v>33541048</c:v>
                </c:pt>
                <c:pt idx="14">
                  <c:v>33618298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EB-4AA8-8251-9D0625D64BD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Invisalign France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42461</c:v>
                </c:pt>
                <c:pt idx="1">
                  <c:v>42462</c:v>
                </c:pt>
                <c:pt idx="2">
                  <c:v>42460</c:v>
                </c:pt>
                <c:pt idx="3">
                  <c:v>42461</c:v>
                </c:pt>
                <c:pt idx="4">
                  <c:v>42458</c:v>
                </c:pt>
                <c:pt idx="5">
                  <c:v>42456</c:v>
                </c:pt>
                <c:pt idx="6">
                  <c:v>42455</c:v>
                </c:pt>
                <c:pt idx="7">
                  <c:v>42456</c:v>
                </c:pt>
                <c:pt idx="8">
                  <c:v>42455</c:v>
                </c:pt>
                <c:pt idx="9">
                  <c:v>42454</c:v>
                </c:pt>
                <c:pt idx="10">
                  <c:v>42454</c:v>
                </c:pt>
                <c:pt idx="11">
                  <c:v>42455</c:v>
                </c:pt>
                <c:pt idx="12">
                  <c:v>42455</c:v>
                </c:pt>
                <c:pt idx="13">
                  <c:v>42456</c:v>
                </c:pt>
                <c:pt idx="14">
                  <c:v>42456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EB-4AA8-8251-9D0625D64BD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Peugeot @PeugeotFrance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13124251</c:v>
                </c:pt>
                <c:pt idx="1">
                  <c:v>13137913</c:v>
                </c:pt>
                <c:pt idx="2">
                  <c:v>13164942</c:v>
                </c:pt>
                <c:pt idx="3">
                  <c:v>13124638</c:v>
                </c:pt>
                <c:pt idx="4">
                  <c:v>13160781</c:v>
                </c:pt>
                <c:pt idx="5">
                  <c:v>13144005</c:v>
                </c:pt>
                <c:pt idx="6">
                  <c:v>13157766</c:v>
                </c:pt>
                <c:pt idx="7">
                  <c:v>13134264</c:v>
                </c:pt>
                <c:pt idx="8">
                  <c:v>13130854</c:v>
                </c:pt>
                <c:pt idx="9">
                  <c:v>13140897</c:v>
                </c:pt>
                <c:pt idx="10">
                  <c:v>13164654</c:v>
                </c:pt>
                <c:pt idx="11">
                  <c:v>13137760</c:v>
                </c:pt>
                <c:pt idx="12">
                  <c:v>13124307</c:v>
                </c:pt>
                <c:pt idx="13">
                  <c:v>13137652</c:v>
                </c:pt>
                <c:pt idx="14">
                  <c:v>13127658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7EB-4AA8-8251-9D0625D64BD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BforBank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6-F7EB-4AA8-8251-9D0625D64BD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14578</c:v>
                </c:pt>
                <c:pt idx="1">
                  <c:v>14577</c:v>
                </c:pt>
                <c:pt idx="2">
                  <c:v>14577</c:v>
                </c:pt>
                <c:pt idx="3">
                  <c:v>14576</c:v>
                </c:pt>
                <c:pt idx="4">
                  <c:v>14574</c:v>
                </c:pt>
                <c:pt idx="5">
                  <c:v>14574</c:v>
                </c:pt>
                <c:pt idx="6">
                  <c:v>14573</c:v>
                </c:pt>
                <c:pt idx="7">
                  <c:v>14573</c:v>
                </c:pt>
                <c:pt idx="8">
                  <c:v>14572</c:v>
                </c:pt>
                <c:pt idx="9">
                  <c:v>14572</c:v>
                </c:pt>
                <c:pt idx="10">
                  <c:v>14570</c:v>
                </c:pt>
                <c:pt idx="11">
                  <c:v>14570</c:v>
                </c:pt>
                <c:pt idx="12">
                  <c:v>14570</c:v>
                </c:pt>
                <c:pt idx="13">
                  <c:v>14570</c:v>
                </c:pt>
                <c:pt idx="14">
                  <c:v>14569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7EB-4AA8-8251-9D0625D64BD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The Human Safety Net France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8-F7EB-4AA8-8251-9D0625D64BD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Retail Renault Group France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36731</c:v>
                </c:pt>
                <c:pt idx="1">
                  <c:v>36729</c:v>
                </c:pt>
                <c:pt idx="2">
                  <c:v>36728</c:v>
                </c:pt>
                <c:pt idx="3">
                  <c:v>36728</c:v>
                </c:pt>
                <c:pt idx="4">
                  <c:v>36727</c:v>
                </c:pt>
                <c:pt idx="5">
                  <c:v>36728</c:v>
                </c:pt>
                <c:pt idx="6">
                  <c:v>36728</c:v>
                </c:pt>
                <c:pt idx="7">
                  <c:v>36727</c:v>
                </c:pt>
                <c:pt idx="8">
                  <c:v>36728</c:v>
                </c:pt>
                <c:pt idx="9">
                  <c:v>36728</c:v>
                </c:pt>
                <c:pt idx="10">
                  <c:v>36729</c:v>
                </c:pt>
                <c:pt idx="11">
                  <c:v>36730</c:v>
                </c:pt>
                <c:pt idx="12">
                  <c:v>36730</c:v>
                </c:pt>
                <c:pt idx="13">
                  <c:v>36728</c:v>
                </c:pt>
                <c:pt idx="14">
                  <c:v>36726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7EB-4AA8-8251-9D0625D64BD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Mustela USA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185412</c:v>
                </c:pt>
                <c:pt idx="1">
                  <c:v>185420</c:v>
                </c:pt>
                <c:pt idx="2">
                  <c:v>185430</c:v>
                </c:pt>
                <c:pt idx="3">
                  <c:v>185431</c:v>
                </c:pt>
                <c:pt idx="4">
                  <c:v>185439</c:v>
                </c:pt>
                <c:pt idx="5">
                  <c:v>185446</c:v>
                </c:pt>
                <c:pt idx="6">
                  <c:v>185461</c:v>
                </c:pt>
                <c:pt idx="7">
                  <c:v>185483</c:v>
                </c:pt>
                <c:pt idx="8">
                  <c:v>185487</c:v>
                </c:pt>
                <c:pt idx="9">
                  <c:v>185493</c:v>
                </c:pt>
                <c:pt idx="10">
                  <c:v>185496</c:v>
                </c:pt>
                <c:pt idx="12">
                  <c:v>185520</c:v>
                </c:pt>
                <c:pt idx="13">
                  <c:v>185533</c:v>
                </c:pt>
                <c:pt idx="14">
                  <c:v>185535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7EB-4AA8-8251-9D0625D64BDA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Renault @Renault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18470799</c:v>
                </c:pt>
                <c:pt idx="1">
                  <c:v>18465694</c:v>
                </c:pt>
                <c:pt idx="2">
                  <c:v>18460863</c:v>
                </c:pt>
                <c:pt idx="3">
                  <c:v>18451245</c:v>
                </c:pt>
                <c:pt idx="4">
                  <c:v>18482731</c:v>
                </c:pt>
                <c:pt idx="5">
                  <c:v>18463491</c:v>
                </c:pt>
                <c:pt idx="6">
                  <c:v>18453915</c:v>
                </c:pt>
                <c:pt idx="7">
                  <c:v>18487040</c:v>
                </c:pt>
                <c:pt idx="8">
                  <c:v>18458347</c:v>
                </c:pt>
                <c:pt idx="9">
                  <c:v>18510318</c:v>
                </c:pt>
                <c:pt idx="10">
                  <c:v>18495833</c:v>
                </c:pt>
                <c:pt idx="11">
                  <c:v>18462363</c:v>
                </c:pt>
                <c:pt idx="12">
                  <c:v>18471610</c:v>
                </c:pt>
                <c:pt idx="13">
                  <c:v>18462089</c:v>
                </c:pt>
                <c:pt idx="14">
                  <c:v>18495173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7EB-4AA8-8251-9D0625D64BDA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Nexity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82140</c:v>
                </c:pt>
                <c:pt idx="1">
                  <c:v>82139</c:v>
                </c:pt>
                <c:pt idx="2">
                  <c:v>82140</c:v>
                </c:pt>
                <c:pt idx="3">
                  <c:v>82135</c:v>
                </c:pt>
                <c:pt idx="4">
                  <c:v>82136</c:v>
                </c:pt>
                <c:pt idx="5">
                  <c:v>82131</c:v>
                </c:pt>
                <c:pt idx="6">
                  <c:v>82128</c:v>
                </c:pt>
                <c:pt idx="7">
                  <c:v>82131</c:v>
                </c:pt>
                <c:pt idx="8">
                  <c:v>82131</c:v>
                </c:pt>
                <c:pt idx="9">
                  <c:v>82133</c:v>
                </c:pt>
                <c:pt idx="10">
                  <c:v>82137</c:v>
                </c:pt>
                <c:pt idx="11">
                  <c:v>82134</c:v>
                </c:pt>
                <c:pt idx="12">
                  <c:v>82133</c:v>
                </c:pt>
                <c:pt idx="13">
                  <c:v>82134</c:v>
                </c:pt>
                <c:pt idx="14">
                  <c:v>82133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7EB-4AA8-8251-9D0625D64BDA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Nexity Lyon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3386</c:v>
                </c:pt>
                <c:pt idx="1">
                  <c:v>3386</c:v>
                </c:pt>
                <c:pt idx="2">
                  <c:v>3386</c:v>
                </c:pt>
                <c:pt idx="3">
                  <c:v>3386</c:v>
                </c:pt>
                <c:pt idx="4">
                  <c:v>3386</c:v>
                </c:pt>
                <c:pt idx="5">
                  <c:v>3386</c:v>
                </c:pt>
                <c:pt idx="6">
                  <c:v>3386</c:v>
                </c:pt>
                <c:pt idx="7">
                  <c:v>3386</c:v>
                </c:pt>
                <c:pt idx="8">
                  <c:v>3386</c:v>
                </c:pt>
                <c:pt idx="9">
                  <c:v>3386</c:v>
                </c:pt>
                <c:pt idx="10">
                  <c:v>3386</c:v>
                </c:pt>
                <c:pt idx="12">
                  <c:v>3386</c:v>
                </c:pt>
                <c:pt idx="13">
                  <c:v>3386</c:v>
                </c:pt>
                <c:pt idx="14">
                  <c:v>3386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7EB-4AA8-8251-9D0625D64BDA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Nexity Normandie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2746</c:v>
                </c:pt>
                <c:pt idx="1">
                  <c:v>2746</c:v>
                </c:pt>
                <c:pt idx="2">
                  <c:v>2746</c:v>
                </c:pt>
                <c:pt idx="3">
                  <c:v>2745</c:v>
                </c:pt>
                <c:pt idx="4">
                  <c:v>2745</c:v>
                </c:pt>
                <c:pt idx="5">
                  <c:v>2745</c:v>
                </c:pt>
                <c:pt idx="6">
                  <c:v>2745</c:v>
                </c:pt>
                <c:pt idx="7">
                  <c:v>2745</c:v>
                </c:pt>
                <c:pt idx="8">
                  <c:v>2745</c:v>
                </c:pt>
                <c:pt idx="9">
                  <c:v>2745</c:v>
                </c:pt>
                <c:pt idx="10">
                  <c:v>2746</c:v>
                </c:pt>
                <c:pt idx="11">
                  <c:v>2747</c:v>
                </c:pt>
                <c:pt idx="12">
                  <c:v>2747</c:v>
                </c:pt>
                <c:pt idx="13">
                  <c:v>2747</c:v>
                </c:pt>
                <c:pt idx="14">
                  <c:v>2747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7EB-4AA8-8251-9D0625D64BDA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IKKS @ikks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305073</c:v>
                </c:pt>
                <c:pt idx="1">
                  <c:v>305448</c:v>
                </c:pt>
                <c:pt idx="2">
                  <c:v>305521</c:v>
                </c:pt>
                <c:pt idx="3">
                  <c:v>305291</c:v>
                </c:pt>
                <c:pt idx="4">
                  <c:v>305206</c:v>
                </c:pt>
                <c:pt idx="5">
                  <c:v>304975</c:v>
                </c:pt>
                <c:pt idx="6">
                  <c:v>304896</c:v>
                </c:pt>
                <c:pt idx="7">
                  <c:v>304591</c:v>
                </c:pt>
                <c:pt idx="8">
                  <c:v>304903</c:v>
                </c:pt>
                <c:pt idx="9">
                  <c:v>305063</c:v>
                </c:pt>
                <c:pt idx="10">
                  <c:v>305140</c:v>
                </c:pt>
                <c:pt idx="11">
                  <c:v>304752</c:v>
                </c:pt>
                <c:pt idx="12">
                  <c:v>304980</c:v>
                </c:pt>
                <c:pt idx="13">
                  <c:v>305137</c:v>
                </c:pt>
                <c:pt idx="14">
                  <c:v>305128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F7EB-4AA8-8251-9D0625D64BDA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DR SMILE France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8176</c:v>
                </c:pt>
                <c:pt idx="1">
                  <c:v>8182</c:v>
                </c:pt>
                <c:pt idx="2">
                  <c:v>8185</c:v>
                </c:pt>
                <c:pt idx="3">
                  <c:v>8187</c:v>
                </c:pt>
                <c:pt idx="4">
                  <c:v>8191</c:v>
                </c:pt>
                <c:pt idx="5">
                  <c:v>8193</c:v>
                </c:pt>
                <c:pt idx="6">
                  <c:v>8195</c:v>
                </c:pt>
                <c:pt idx="7">
                  <c:v>8199</c:v>
                </c:pt>
                <c:pt idx="8">
                  <c:v>8207</c:v>
                </c:pt>
                <c:pt idx="9">
                  <c:v>8212</c:v>
                </c:pt>
                <c:pt idx="10">
                  <c:v>8214</c:v>
                </c:pt>
                <c:pt idx="11">
                  <c:v>8214</c:v>
                </c:pt>
                <c:pt idx="12">
                  <c:v>8216</c:v>
                </c:pt>
                <c:pt idx="13">
                  <c:v>8216</c:v>
                </c:pt>
                <c:pt idx="14">
                  <c:v>8218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F7EB-4AA8-8251-9D0625D64BDA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Axeptio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453</c:v>
                </c:pt>
                <c:pt idx="1">
                  <c:v>453</c:v>
                </c:pt>
                <c:pt idx="2">
                  <c:v>454</c:v>
                </c:pt>
                <c:pt idx="3">
                  <c:v>454</c:v>
                </c:pt>
                <c:pt idx="4">
                  <c:v>454</c:v>
                </c:pt>
                <c:pt idx="5">
                  <c:v>454</c:v>
                </c:pt>
                <c:pt idx="6">
                  <c:v>454</c:v>
                </c:pt>
                <c:pt idx="7">
                  <c:v>454</c:v>
                </c:pt>
                <c:pt idx="8">
                  <c:v>454</c:v>
                </c:pt>
                <c:pt idx="9">
                  <c:v>454</c:v>
                </c:pt>
                <c:pt idx="10">
                  <c:v>454</c:v>
                </c:pt>
                <c:pt idx="11">
                  <c:v>455</c:v>
                </c:pt>
                <c:pt idx="12">
                  <c:v>455</c:v>
                </c:pt>
                <c:pt idx="13">
                  <c:v>455</c:v>
                </c:pt>
                <c:pt idx="14">
                  <c:v>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F7EB-4AA8-8251-9D0625D64BDA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Generali France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12-F7EB-4AA8-8251-9D0625D64B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5771728"/>
        <c:axId val="245765496"/>
      </c:areaChart>
      <c:dateAx>
        <c:axId val="24577172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65496"/>
        <c:crosses val="autoZero"/>
        <c:auto val="1"/>
        <c:lblOffset val="100"/>
        <c:baseTimeUnit val="days"/>
      </c:dateAx>
      <c:valAx>
        <c:axId val="24576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7172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C783B-F030-48DA-9FF2-9C362C3706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Réseaux Sociaux Facelift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89736D-7142-49CE-A1AD-F1FD5D7A7B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412361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18D81-9DF8-4B63-B90E-ABF444969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1 group and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B96392-01DA-40DB-97BB-4E305455C6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0214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0DD3F2-0AF4-4F60-9236-EEC95D350A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5BF24-DC32-4818-A081-6CB6E019E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166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A99E7-D7DC-4ADE-A3AF-081D33469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E359F8-9244-4E09-ADD6-96CF32D987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6543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20F3F4-5227-4549-8A9B-F506CAD40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6B2BC-8BB6-4439-ADB1-6BDFBBB9B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604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C3BCC-1619-4570-81FD-DB05817B3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Organic Impressions Trends - Post Creation Date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808BCE-00BE-44B0-8379-5DD0E5EED4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9304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59CE3-EF2A-4307-8F82-46BF206C0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6C445-E139-40A4-9C8C-7C6109AF6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81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86EA1-EF5C-4682-80BB-12DB660CD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27EA48-00EA-448D-8351-29CEC78C87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478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65ACA3-37CF-43E5-9DC8-513C808541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68C6A-6455-468E-A033-5A544D1EA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920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D340D-C3EA-4200-BF19-0022E6F81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631D24-C660-4E64-9C48-2EBB74FD3B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4654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AEBE6-516A-40A7-862C-DDCC529E29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DACE1-0AEC-4882-B518-07B7A9732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980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84E1B-FCE8-4FB8-BD0B-3944B4975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253B16-B273-4F11-8A4B-5834FD501C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6854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BDE0B-FC52-43F3-9040-08D925699B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CB22A-2C91-4A40-A3AD-B608C715B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95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3A4B1-C75A-4256-BCDD-C2798BB75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32BE34-1733-440A-84C3-54A3C4C650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0494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47D0E-68FF-43D3-A9A0-852278C337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E2CEB-F6E2-4BDF-BA7A-25BB7B76E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7967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109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Réseaux Sociaux Facelift </vt:lpstr>
      <vt:lpstr>LinkedIn Engagement Rate By Post Type | 1 group and 3 profiles</vt:lpstr>
      <vt:lpstr>Facebook Engagement Rate By Post Type | 1 group and 2 profiles</vt:lpstr>
      <vt:lpstr>LinkedIn Post Organic Impressions Trends - Post Creation Date Over Time | All profiles</vt:lpstr>
      <vt:lpstr>LinkedIn Post Reach | All profiles</vt:lpstr>
      <vt:lpstr>Facebook Reach | All profiles</vt:lpstr>
      <vt:lpstr>Facebook Impressions | All profiles</vt:lpstr>
      <vt:lpstr>Facebook Fans or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Réseaux Sociaux Facelift </dc:title>
  <dc:creator>Frederik Born</dc:creator>
  <cp:lastModifiedBy>Frederik Born</cp:lastModifiedBy>
  <cp:revision>1</cp:revision>
  <dcterms:created xsi:type="dcterms:W3CDTF">2024-10-17T10:18:06Z</dcterms:created>
  <dcterms:modified xsi:type="dcterms:W3CDTF">2024-10-17T10:18:29Z</dcterms:modified>
</cp:coreProperties>
</file>