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0"/>
      <p:bold r:id="rId11"/>
      <p:italic r:id="rId12"/>
      <p:boldItalic r:id="rId1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3.fntdata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2.fntdata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Facelift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Sheet1!$A$2:$A$5</c:f>
              <c:strCache>
                <c:ptCount val="4"/>
                <c:pt idx="0">
                  <c:v>Document</c:v>
                </c:pt>
                <c:pt idx="1">
                  <c:v>Image</c:v>
                </c:pt>
                <c:pt idx="2">
                  <c:v>Link</c:v>
                </c:pt>
                <c:pt idx="3">
                  <c:v>Video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35.266821345708003</c:v>
                </c:pt>
                <c:pt idx="1">
                  <c:v>7.6349438181430003</c:v>
                </c:pt>
                <c:pt idx="2">
                  <c:v>6.7424583013682602</c:v>
                </c:pt>
                <c:pt idx="3">
                  <c:v>3.5864978902954001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74E-47B5-8B60-E2E615EA0D5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3536512"/>
        <c:axId val="71792056"/>
      </c:lineChart>
      <c:catAx>
        <c:axId val="3835365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1792056"/>
        <c:crosses val="autoZero"/>
        <c:auto val="1"/>
        <c:lblAlgn val="ctr"/>
        <c:lblOffset val="100"/>
        <c:noMultiLvlLbl val="0"/>
      </c:catAx>
      <c:valAx>
        <c:axId val="717920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35365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facelift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Album</c:v>
                </c:pt>
                <c:pt idx="1">
                  <c:v>Link</c:v>
                </c:pt>
                <c:pt idx="2">
                  <c:v>Photo</c:v>
                </c:pt>
                <c:pt idx="3">
                  <c:v>Video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0</c:v>
                </c:pt>
                <c:pt idx="1">
                  <c:v>0.52083333333333304</c:v>
                </c:pt>
                <c:pt idx="2">
                  <c:v>0.76838638858397401</c:v>
                </c:pt>
                <c:pt idx="3">
                  <c:v>1.26050420168067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F52-493C-BCED-1422A703568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69002336"/>
        <c:axId val="69002664"/>
      </c:barChart>
      <c:catAx>
        <c:axId val="690023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9002664"/>
        <c:crosses val="autoZero"/>
        <c:auto val="1"/>
        <c:lblAlgn val="ctr"/>
        <c:lblOffset val="100"/>
        <c:noMultiLvlLbl val="0"/>
      </c:catAx>
      <c:valAx>
        <c:axId val="690026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90023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Facelift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45244</c:v>
                </c:pt>
                <c:pt idx="1">
                  <c:v>45245</c:v>
                </c:pt>
                <c:pt idx="2">
                  <c:v>45246</c:v>
                </c:pt>
                <c:pt idx="3">
                  <c:v>45247</c:v>
                </c:pt>
                <c:pt idx="4">
                  <c:v>45248</c:v>
                </c:pt>
                <c:pt idx="5">
                  <c:v>45249</c:v>
                </c:pt>
                <c:pt idx="6">
                  <c:v>45250</c:v>
                </c:pt>
                <c:pt idx="7">
                  <c:v>45251</c:v>
                </c:pt>
                <c:pt idx="8">
                  <c:v>45252</c:v>
                </c:pt>
                <c:pt idx="9">
                  <c:v>45253</c:v>
                </c:pt>
                <c:pt idx="10">
                  <c:v>45254</c:v>
                </c:pt>
                <c:pt idx="11">
                  <c:v>45255</c:v>
                </c:pt>
                <c:pt idx="12">
                  <c:v>45256</c:v>
                </c:pt>
                <c:pt idx="13">
                  <c:v>45257</c:v>
                </c:pt>
                <c:pt idx="14">
                  <c:v>45258</c:v>
                </c:pt>
              </c:numCache>
            </c:numRef>
          </c:cat>
          <c:val>
            <c:numRef>
              <c:f>Sheet1!$B$2:$B$16</c:f>
              <c:numCache>
                <c:formatCode>General</c:formatCode>
                <c:ptCount val="15"/>
                <c:pt idx="0">
                  <c:v>318</c:v>
                </c:pt>
                <c:pt idx="1">
                  <c:v>0</c:v>
                </c:pt>
                <c:pt idx="2">
                  <c:v>208</c:v>
                </c:pt>
                <c:pt idx="3">
                  <c:v>391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407</c:v>
                </c:pt>
                <c:pt idx="8">
                  <c:v>0</c:v>
                </c:pt>
                <c:pt idx="9">
                  <c:v>945</c:v>
                </c:pt>
                <c:pt idx="10">
                  <c:v>541</c:v>
                </c:pt>
                <c:pt idx="11">
                  <c:v>0</c:v>
                </c:pt>
                <c:pt idx="12">
                  <c:v>0</c:v>
                </c:pt>
                <c:pt idx="13">
                  <c:v>474</c:v>
                </c:pt>
                <c:pt idx="1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116-4F57-9C86-175C8EB84AC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66097376"/>
        <c:axId val="66096064"/>
      </c:lineChart>
      <c:dateAx>
        <c:axId val="6609737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6096064"/>
        <c:crosses val="autoZero"/>
        <c:auto val="1"/>
        <c:lblOffset val="100"/>
        <c:baseTimeUnit val="days"/>
      </c:dateAx>
      <c:valAx>
        <c:axId val="660960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60973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Facelift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45244</c:v>
                </c:pt>
                <c:pt idx="1">
                  <c:v>45245</c:v>
                </c:pt>
                <c:pt idx="2">
                  <c:v>45246</c:v>
                </c:pt>
                <c:pt idx="3">
                  <c:v>45247</c:v>
                </c:pt>
                <c:pt idx="4">
                  <c:v>45248</c:v>
                </c:pt>
                <c:pt idx="5">
                  <c:v>45249</c:v>
                </c:pt>
                <c:pt idx="6">
                  <c:v>45250</c:v>
                </c:pt>
                <c:pt idx="7">
                  <c:v>45251</c:v>
                </c:pt>
                <c:pt idx="8">
                  <c:v>45252</c:v>
                </c:pt>
                <c:pt idx="9">
                  <c:v>45253</c:v>
                </c:pt>
                <c:pt idx="10">
                  <c:v>45254</c:v>
                </c:pt>
                <c:pt idx="11">
                  <c:v>45255</c:v>
                </c:pt>
                <c:pt idx="12">
                  <c:v>45256</c:v>
                </c:pt>
                <c:pt idx="13">
                  <c:v>45257</c:v>
                </c:pt>
                <c:pt idx="14">
                  <c:v>45258</c:v>
                </c:pt>
              </c:numCache>
            </c:numRef>
          </c:cat>
          <c:val>
            <c:numRef>
              <c:f>Sheet1!$B$2:$B$16</c:f>
              <c:numCache>
                <c:formatCode>General</c:formatCode>
                <c:ptCount val="15"/>
                <c:pt idx="0">
                  <c:v>136</c:v>
                </c:pt>
                <c:pt idx="1">
                  <c:v>91</c:v>
                </c:pt>
                <c:pt idx="2">
                  <c:v>138</c:v>
                </c:pt>
                <c:pt idx="3">
                  <c:v>207</c:v>
                </c:pt>
                <c:pt idx="4">
                  <c:v>67</c:v>
                </c:pt>
                <c:pt idx="5">
                  <c:v>65</c:v>
                </c:pt>
                <c:pt idx="6">
                  <c:v>40</c:v>
                </c:pt>
                <c:pt idx="7">
                  <c:v>130</c:v>
                </c:pt>
                <c:pt idx="8">
                  <c:v>42</c:v>
                </c:pt>
                <c:pt idx="9">
                  <c:v>200</c:v>
                </c:pt>
                <c:pt idx="10">
                  <c:v>167</c:v>
                </c:pt>
                <c:pt idx="11">
                  <c:v>35</c:v>
                </c:pt>
                <c:pt idx="12">
                  <c:v>42</c:v>
                </c:pt>
                <c:pt idx="13">
                  <c:v>63</c:v>
                </c:pt>
                <c:pt idx="14">
                  <c:v>113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F0F-4192-989C-D5164FC57AF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70081392"/>
        <c:axId val="70082048"/>
      </c:lineChart>
      <c:dateAx>
        <c:axId val="7008139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0082048"/>
        <c:crosses val="autoZero"/>
        <c:auto val="1"/>
        <c:lblOffset val="100"/>
        <c:baseTimeUnit val="days"/>
      </c:dateAx>
      <c:valAx>
        <c:axId val="700820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00813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facelift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45244</c:v>
                </c:pt>
                <c:pt idx="1">
                  <c:v>45245</c:v>
                </c:pt>
                <c:pt idx="2">
                  <c:v>45246</c:v>
                </c:pt>
                <c:pt idx="3">
                  <c:v>45247</c:v>
                </c:pt>
                <c:pt idx="4">
                  <c:v>45248</c:v>
                </c:pt>
                <c:pt idx="5">
                  <c:v>45249</c:v>
                </c:pt>
                <c:pt idx="6">
                  <c:v>45250</c:v>
                </c:pt>
                <c:pt idx="7">
                  <c:v>45251</c:v>
                </c:pt>
                <c:pt idx="8">
                  <c:v>45252</c:v>
                </c:pt>
                <c:pt idx="9">
                  <c:v>45253</c:v>
                </c:pt>
                <c:pt idx="10">
                  <c:v>45254</c:v>
                </c:pt>
                <c:pt idx="11">
                  <c:v>45255</c:v>
                </c:pt>
                <c:pt idx="12">
                  <c:v>45256</c:v>
                </c:pt>
                <c:pt idx="13">
                  <c:v>45257</c:v>
                </c:pt>
                <c:pt idx="14">
                  <c:v>45258</c:v>
                </c:pt>
              </c:numCache>
            </c:numRef>
          </c:cat>
          <c:val>
            <c:numRef>
              <c:f>Sheet1!$B$2:$B$16</c:f>
              <c:numCache>
                <c:formatCode>General</c:formatCode>
                <c:ptCount val="15"/>
                <c:pt idx="0">
                  <c:v>2464</c:v>
                </c:pt>
                <c:pt idx="1">
                  <c:v>2566</c:v>
                </c:pt>
                <c:pt idx="2">
                  <c:v>2052</c:v>
                </c:pt>
                <c:pt idx="3">
                  <c:v>2270</c:v>
                </c:pt>
                <c:pt idx="4">
                  <c:v>2082</c:v>
                </c:pt>
                <c:pt idx="5">
                  <c:v>2477</c:v>
                </c:pt>
                <c:pt idx="6">
                  <c:v>2310</c:v>
                </c:pt>
                <c:pt idx="7">
                  <c:v>2104</c:v>
                </c:pt>
                <c:pt idx="8">
                  <c:v>2158</c:v>
                </c:pt>
                <c:pt idx="9">
                  <c:v>1902</c:v>
                </c:pt>
                <c:pt idx="10">
                  <c:v>2158</c:v>
                </c:pt>
                <c:pt idx="11">
                  <c:v>2006</c:v>
                </c:pt>
                <c:pt idx="12">
                  <c:v>2411</c:v>
                </c:pt>
                <c:pt idx="13">
                  <c:v>2255</c:v>
                </c:pt>
                <c:pt idx="14">
                  <c:v>2772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334-4AF2-AAAC-E4390FC3CA1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70081064"/>
        <c:axId val="70085984"/>
      </c:lineChart>
      <c:dateAx>
        <c:axId val="7008106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0085984"/>
        <c:crosses val="autoZero"/>
        <c:auto val="1"/>
        <c:lblOffset val="100"/>
        <c:baseTimeUnit val="days"/>
      </c:dateAx>
      <c:valAx>
        <c:axId val="700859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00810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facelift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45244</c:v>
                </c:pt>
                <c:pt idx="1">
                  <c:v>45245</c:v>
                </c:pt>
                <c:pt idx="2">
                  <c:v>45246</c:v>
                </c:pt>
                <c:pt idx="3">
                  <c:v>45247</c:v>
                </c:pt>
                <c:pt idx="4">
                  <c:v>45248</c:v>
                </c:pt>
                <c:pt idx="5">
                  <c:v>45249</c:v>
                </c:pt>
                <c:pt idx="6">
                  <c:v>45250</c:v>
                </c:pt>
                <c:pt idx="7">
                  <c:v>45251</c:v>
                </c:pt>
                <c:pt idx="8">
                  <c:v>45252</c:v>
                </c:pt>
                <c:pt idx="9">
                  <c:v>45253</c:v>
                </c:pt>
                <c:pt idx="10">
                  <c:v>45254</c:v>
                </c:pt>
                <c:pt idx="11">
                  <c:v>45255</c:v>
                </c:pt>
                <c:pt idx="12">
                  <c:v>45256</c:v>
                </c:pt>
                <c:pt idx="13">
                  <c:v>45257</c:v>
                </c:pt>
                <c:pt idx="14">
                  <c:v>45258</c:v>
                </c:pt>
              </c:numCache>
            </c:numRef>
          </c:cat>
          <c:val>
            <c:numRef>
              <c:f>Sheet1!$B$2:$B$16</c:f>
              <c:numCache>
                <c:formatCode>General</c:formatCode>
                <c:ptCount val="15"/>
                <c:pt idx="0">
                  <c:v>2778</c:v>
                </c:pt>
                <c:pt idx="1">
                  <c:v>2999</c:v>
                </c:pt>
                <c:pt idx="2">
                  <c:v>2376</c:v>
                </c:pt>
                <c:pt idx="3">
                  <c:v>2579</c:v>
                </c:pt>
                <c:pt idx="4">
                  <c:v>2472</c:v>
                </c:pt>
                <c:pt idx="5">
                  <c:v>2902</c:v>
                </c:pt>
                <c:pt idx="6">
                  <c:v>2602</c:v>
                </c:pt>
                <c:pt idx="7">
                  <c:v>2403</c:v>
                </c:pt>
                <c:pt idx="8">
                  <c:v>2430</c:v>
                </c:pt>
                <c:pt idx="9">
                  <c:v>2219</c:v>
                </c:pt>
                <c:pt idx="10">
                  <c:v>2627</c:v>
                </c:pt>
                <c:pt idx="11">
                  <c:v>2229</c:v>
                </c:pt>
                <c:pt idx="12">
                  <c:v>2726</c:v>
                </c:pt>
                <c:pt idx="13">
                  <c:v>2564</c:v>
                </c:pt>
                <c:pt idx="14">
                  <c:v>3138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00A-4DFF-A4B8-E42D18049E9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7732608"/>
        <c:axId val="387727688"/>
      </c:lineChart>
      <c:dateAx>
        <c:axId val="38773260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7727688"/>
        <c:crosses val="autoZero"/>
        <c:auto val="1"/>
        <c:lblOffset val="100"/>
        <c:baseTimeUnit val="days"/>
      </c:dateAx>
      <c:valAx>
        <c:axId val="3877276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77326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BMW France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45244</c:v>
                </c:pt>
                <c:pt idx="1">
                  <c:v>45245</c:v>
                </c:pt>
                <c:pt idx="2">
                  <c:v>45246</c:v>
                </c:pt>
                <c:pt idx="3">
                  <c:v>45247</c:v>
                </c:pt>
                <c:pt idx="4">
                  <c:v>45248</c:v>
                </c:pt>
                <c:pt idx="5">
                  <c:v>45249</c:v>
                </c:pt>
                <c:pt idx="6">
                  <c:v>45250</c:v>
                </c:pt>
                <c:pt idx="7">
                  <c:v>45251</c:v>
                </c:pt>
                <c:pt idx="8">
                  <c:v>45252</c:v>
                </c:pt>
                <c:pt idx="9">
                  <c:v>45253</c:v>
                </c:pt>
                <c:pt idx="10">
                  <c:v>45254</c:v>
                </c:pt>
                <c:pt idx="11">
                  <c:v>45255</c:v>
                </c:pt>
                <c:pt idx="12">
                  <c:v>45256</c:v>
                </c:pt>
                <c:pt idx="13">
                  <c:v>45257</c:v>
                </c:pt>
                <c:pt idx="14">
                  <c:v>45258</c:v>
                </c:pt>
              </c:numCache>
            </c:numRef>
          </c:cat>
          <c:val>
            <c:numRef>
              <c:f>Sheet1!$B$2:$B$16</c:f>
              <c:numCache>
                <c:formatCode>General</c:formatCode>
                <c:ptCount val="15"/>
                <c:pt idx="0">
                  <c:v>973608</c:v>
                </c:pt>
                <c:pt idx="1">
                  <c:v>973615</c:v>
                </c:pt>
                <c:pt idx="2">
                  <c:v>973588</c:v>
                </c:pt>
                <c:pt idx="3">
                  <c:v>973561</c:v>
                </c:pt>
                <c:pt idx="4">
                  <c:v>973545</c:v>
                </c:pt>
                <c:pt idx="5">
                  <c:v>973540</c:v>
                </c:pt>
                <c:pt idx="6">
                  <c:v>973533</c:v>
                </c:pt>
                <c:pt idx="7">
                  <c:v>973531</c:v>
                </c:pt>
                <c:pt idx="8">
                  <c:v>973510</c:v>
                </c:pt>
                <c:pt idx="9">
                  <c:v>973498</c:v>
                </c:pt>
                <c:pt idx="10">
                  <c:v>973490</c:v>
                </c:pt>
                <c:pt idx="11">
                  <c:v>973486</c:v>
                </c:pt>
                <c:pt idx="12">
                  <c:v>973475</c:v>
                </c:pt>
                <c:pt idx="13">
                  <c:v>973460</c:v>
                </c:pt>
                <c:pt idx="14">
                  <c:v>973454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E88-4241-A3E5-43B6609A024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Audi France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45244</c:v>
                </c:pt>
                <c:pt idx="1">
                  <c:v>45245</c:v>
                </c:pt>
                <c:pt idx="2">
                  <c:v>45246</c:v>
                </c:pt>
                <c:pt idx="3">
                  <c:v>45247</c:v>
                </c:pt>
                <c:pt idx="4">
                  <c:v>45248</c:v>
                </c:pt>
                <c:pt idx="5">
                  <c:v>45249</c:v>
                </c:pt>
                <c:pt idx="6">
                  <c:v>45250</c:v>
                </c:pt>
                <c:pt idx="7">
                  <c:v>45251</c:v>
                </c:pt>
                <c:pt idx="8">
                  <c:v>45252</c:v>
                </c:pt>
                <c:pt idx="9">
                  <c:v>45253</c:v>
                </c:pt>
                <c:pt idx="10">
                  <c:v>45254</c:v>
                </c:pt>
                <c:pt idx="11">
                  <c:v>45255</c:v>
                </c:pt>
                <c:pt idx="12">
                  <c:v>45256</c:v>
                </c:pt>
                <c:pt idx="13">
                  <c:v>45257</c:v>
                </c:pt>
                <c:pt idx="14">
                  <c:v>45258</c:v>
                </c:pt>
              </c:numCache>
            </c:numRef>
          </c:cat>
          <c:val>
            <c:numRef>
              <c:f>Sheet1!$C$2:$C$16</c:f>
              <c:numCache>
                <c:formatCode>General</c:formatCode>
                <c:ptCount val="15"/>
                <c:pt idx="0">
                  <c:v>862516</c:v>
                </c:pt>
                <c:pt idx="1">
                  <c:v>862496</c:v>
                </c:pt>
                <c:pt idx="2">
                  <c:v>862454</c:v>
                </c:pt>
                <c:pt idx="3">
                  <c:v>862411</c:v>
                </c:pt>
                <c:pt idx="4">
                  <c:v>862393</c:v>
                </c:pt>
                <c:pt idx="5">
                  <c:v>862366</c:v>
                </c:pt>
                <c:pt idx="6">
                  <c:v>862348</c:v>
                </c:pt>
                <c:pt idx="7">
                  <c:v>862342</c:v>
                </c:pt>
                <c:pt idx="8">
                  <c:v>862319</c:v>
                </c:pt>
                <c:pt idx="9">
                  <c:v>862309</c:v>
                </c:pt>
                <c:pt idx="10">
                  <c:v>862279</c:v>
                </c:pt>
                <c:pt idx="11">
                  <c:v>862268</c:v>
                </c:pt>
                <c:pt idx="12">
                  <c:v>862256</c:v>
                </c:pt>
                <c:pt idx="13">
                  <c:v>862249</c:v>
                </c:pt>
                <c:pt idx="14">
                  <c:v>862238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6E88-4241-A3E5-43B6609A024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Mustela France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45244</c:v>
                </c:pt>
                <c:pt idx="1">
                  <c:v>45245</c:v>
                </c:pt>
                <c:pt idx="2">
                  <c:v>45246</c:v>
                </c:pt>
                <c:pt idx="3">
                  <c:v>45247</c:v>
                </c:pt>
                <c:pt idx="4">
                  <c:v>45248</c:v>
                </c:pt>
                <c:pt idx="5">
                  <c:v>45249</c:v>
                </c:pt>
                <c:pt idx="6">
                  <c:v>45250</c:v>
                </c:pt>
                <c:pt idx="7">
                  <c:v>45251</c:v>
                </c:pt>
                <c:pt idx="8">
                  <c:v>45252</c:v>
                </c:pt>
                <c:pt idx="9">
                  <c:v>45253</c:v>
                </c:pt>
                <c:pt idx="10">
                  <c:v>45254</c:v>
                </c:pt>
                <c:pt idx="11">
                  <c:v>45255</c:v>
                </c:pt>
                <c:pt idx="12">
                  <c:v>45256</c:v>
                </c:pt>
                <c:pt idx="13">
                  <c:v>45257</c:v>
                </c:pt>
                <c:pt idx="14">
                  <c:v>45258</c:v>
                </c:pt>
              </c:numCache>
            </c:numRef>
          </c:cat>
          <c:val>
            <c:numRef>
              <c:f>Sheet1!$D$2:$D$16</c:f>
              <c:numCache>
                <c:formatCode>General</c:formatCode>
                <c:ptCount val="15"/>
                <c:pt idx="1">
                  <c:v>398276</c:v>
                </c:pt>
                <c:pt idx="2">
                  <c:v>398266</c:v>
                </c:pt>
                <c:pt idx="3">
                  <c:v>398262</c:v>
                </c:pt>
                <c:pt idx="4">
                  <c:v>398263</c:v>
                </c:pt>
                <c:pt idx="5">
                  <c:v>398270</c:v>
                </c:pt>
                <c:pt idx="6">
                  <c:v>398278</c:v>
                </c:pt>
                <c:pt idx="7">
                  <c:v>398284</c:v>
                </c:pt>
                <c:pt idx="8">
                  <c:v>398284</c:v>
                </c:pt>
                <c:pt idx="9">
                  <c:v>398289</c:v>
                </c:pt>
                <c:pt idx="10">
                  <c:v>398292</c:v>
                </c:pt>
                <c:pt idx="11">
                  <c:v>398290</c:v>
                </c:pt>
                <c:pt idx="12">
                  <c:v>398293</c:v>
                </c:pt>
                <c:pt idx="13">
                  <c:v>398298</c:v>
                </c:pt>
                <c:pt idx="14">
                  <c:v>398287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6E88-4241-A3E5-43B6609A024A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Volkswagen @volkswagenfrance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45244</c:v>
                </c:pt>
                <c:pt idx="1">
                  <c:v>45245</c:v>
                </c:pt>
                <c:pt idx="2">
                  <c:v>45246</c:v>
                </c:pt>
                <c:pt idx="3">
                  <c:v>45247</c:v>
                </c:pt>
                <c:pt idx="4">
                  <c:v>45248</c:v>
                </c:pt>
                <c:pt idx="5">
                  <c:v>45249</c:v>
                </c:pt>
                <c:pt idx="6">
                  <c:v>45250</c:v>
                </c:pt>
                <c:pt idx="7">
                  <c:v>45251</c:v>
                </c:pt>
                <c:pt idx="8">
                  <c:v>45252</c:v>
                </c:pt>
                <c:pt idx="9">
                  <c:v>45253</c:v>
                </c:pt>
                <c:pt idx="10">
                  <c:v>45254</c:v>
                </c:pt>
                <c:pt idx="11">
                  <c:v>45255</c:v>
                </c:pt>
                <c:pt idx="12">
                  <c:v>45256</c:v>
                </c:pt>
                <c:pt idx="13">
                  <c:v>45257</c:v>
                </c:pt>
                <c:pt idx="14">
                  <c:v>45258</c:v>
                </c:pt>
              </c:numCache>
            </c:numRef>
          </c:cat>
          <c:val>
            <c:numRef>
              <c:f>Sheet1!$E$2:$E$16</c:f>
              <c:numCache>
                <c:formatCode>General</c:formatCode>
                <c:ptCount val="15"/>
                <c:pt idx="0">
                  <c:v>33496767</c:v>
                </c:pt>
                <c:pt idx="1">
                  <c:v>33573757</c:v>
                </c:pt>
                <c:pt idx="2">
                  <c:v>33616283</c:v>
                </c:pt>
                <c:pt idx="3">
                  <c:v>33676127</c:v>
                </c:pt>
                <c:pt idx="4">
                  <c:v>33578629</c:v>
                </c:pt>
                <c:pt idx="5">
                  <c:v>33543917</c:v>
                </c:pt>
                <c:pt idx="6">
                  <c:v>33569405</c:v>
                </c:pt>
                <c:pt idx="7">
                  <c:v>33534653</c:v>
                </c:pt>
                <c:pt idx="8">
                  <c:v>33551394</c:v>
                </c:pt>
                <c:pt idx="9">
                  <c:v>33628698</c:v>
                </c:pt>
                <c:pt idx="10">
                  <c:v>33516651</c:v>
                </c:pt>
                <c:pt idx="11">
                  <c:v>33576408</c:v>
                </c:pt>
                <c:pt idx="12">
                  <c:v>33532934</c:v>
                </c:pt>
                <c:pt idx="13">
                  <c:v>33541048</c:v>
                </c:pt>
                <c:pt idx="14">
                  <c:v>33618298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6E88-4241-A3E5-43B6609A024A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Invisalign France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45244</c:v>
                </c:pt>
                <c:pt idx="1">
                  <c:v>45245</c:v>
                </c:pt>
                <c:pt idx="2">
                  <c:v>45246</c:v>
                </c:pt>
                <c:pt idx="3">
                  <c:v>45247</c:v>
                </c:pt>
                <c:pt idx="4">
                  <c:v>45248</c:v>
                </c:pt>
                <c:pt idx="5">
                  <c:v>45249</c:v>
                </c:pt>
                <c:pt idx="6">
                  <c:v>45250</c:v>
                </c:pt>
                <c:pt idx="7">
                  <c:v>45251</c:v>
                </c:pt>
                <c:pt idx="8">
                  <c:v>45252</c:v>
                </c:pt>
                <c:pt idx="9">
                  <c:v>45253</c:v>
                </c:pt>
                <c:pt idx="10">
                  <c:v>45254</c:v>
                </c:pt>
                <c:pt idx="11">
                  <c:v>45255</c:v>
                </c:pt>
                <c:pt idx="12">
                  <c:v>45256</c:v>
                </c:pt>
                <c:pt idx="13">
                  <c:v>45257</c:v>
                </c:pt>
                <c:pt idx="14">
                  <c:v>45258</c:v>
                </c:pt>
              </c:numCache>
            </c:numRef>
          </c:cat>
          <c:val>
            <c:numRef>
              <c:f>Sheet1!$F$2:$F$16</c:f>
              <c:numCache>
                <c:formatCode>General</c:formatCode>
                <c:ptCount val="15"/>
                <c:pt idx="0">
                  <c:v>42461</c:v>
                </c:pt>
                <c:pt idx="1">
                  <c:v>42462</c:v>
                </c:pt>
                <c:pt idx="2">
                  <c:v>42460</c:v>
                </c:pt>
                <c:pt idx="3">
                  <c:v>42461</c:v>
                </c:pt>
                <c:pt idx="4">
                  <c:v>42458</c:v>
                </c:pt>
                <c:pt idx="5">
                  <c:v>42456</c:v>
                </c:pt>
                <c:pt idx="6">
                  <c:v>42455</c:v>
                </c:pt>
                <c:pt idx="7">
                  <c:v>42456</c:v>
                </c:pt>
                <c:pt idx="8">
                  <c:v>42455</c:v>
                </c:pt>
                <c:pt idx="9">
                  <c:v>42454</c:v>
                </c:pt>
                <c:pt idx="10">
                  <c:v>42454</c:v>
                </c:pt>
                <c:pt idx="11">
                  <c:v>42455</c:v>
                </c:pt>
                <c:pt idx="12">
                  <c:v>42455</c:v>
                </c:pt>
                <c:pt idx="13">
                  <c:v>42456</c:v>
                </c:pt>
                <c:pt idx="14">
                  <c:v>42456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6E88-4241-A3E5-43B6609A024A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Peugeot @PeugeotFrance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45244</c:v>
                </c:pt>
                <c:pt idx="1">
                  <c:v>45245</c:v>
                </c:pt>
                <c:pt idx="2">
                  <c:v>45246</c:v>
                </c:pt>
                <c:pt idx="3">
                  <c:v>45247</c:v>
                </c:pt>
                <c:pt idx="4">
                  <c:v>45248</c:v>
                </c:pt>
                <c:pt idx="5">
                  <c:v>45249</c:v>
                </c:pt>
                <c:pt idx="6">
                  <c:v>45250</c:v>
                </c:pt>
                <c:pt idx="7">
                  <c:v>45251</c:v>
                </c:pt>
                <c:pt idx="8">
                  <c:v>45252</c:v>
                </c:pt>
                <c:pt idx="9">
                  <c:v>45253</c:v>
                </c:pt>
                <c:pt idx="10">
                  <c:v>45254</c:v>
                </c:pt>
                <c:pt idx="11">
                  <c:v>45255</c:v>
                </c:pt>
                <c:pt idx="12">
                  <c:v>45256</c:v>
                </c:pt>
                <c:pt idx="13">
                  <c:v>45257</c:v>
                </c:pt>
                <c:pt idx="14">
                  <c:v>45258</c:v>
                </c:pt>
              </c:numCache>
            </c:numRef>
          </c:cat>
          <c:val>
            <c:numRef>
              <c:f>Sheet1!$G$2:$G$16</c:f>
              <c:numCache>
                <c:formatCode>General</c:formatCode>
                <c:ptCount val="15"/>
                <c:pt idx="0">
                  <c:v>13124251</c:v>
                </c:pt>
                <c:pt idx="1">
                  <c:v>13137913</c:v>
                </c:pt>
                <c:pt idx="2">
                  <c:v>13164942</c:v>
                </c:pt>
                <c:pt idx="3">
                  <c:v>13124638</c:v>
                </c:pt>
                <c:pt idx="4">
                  <c:v>13160781</c:v>
                </c:pt>
                <c:pt idx="5">
                  <c:v>13144005</c:v>
                </c:pt>
                <c:pt idx="6">
                  <c:v>13157766</c:v>
                </c:pt>
                <c:pt idx="7">
                  <c:v>13134264</c:v>
                </c:pt>
                <c:pt idx="8">
                  <c:v>13130854</c:v>
                </c:pt>
                <c:pt idx="9">
                  <c:v>13140897</c:v>
                </c:pt>
                <c:pt idx="10">
                  <c:v>13164654</c:v>
                </c:pt>
                <c:pt idx="11">
                  <c:v>13137760</c:v>
                </c:pt>
                <c:pt idx="12">
                  <c:v>13124307</c:v>
                </c:pt>
                <c:pt idx="13">
                  <c:v>13137652</c:v>
                </c:pt>
                <c:pt idx="14">
                  <c:v>13127658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6E88-4241-A3E5-43B6609A024A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BforBank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45244</c:v>
                </c:pt>
                <c:pt idx="1">
                  <c:v>45245</c:v>
                </c:pt>
                <c:pt idx="2">
                  <c:v>45246</c:v>
                </c:pt>
                <c:pt idx="3">
                  <c:v>45247</c:v>
                </c:pt>
                <c:pt idx="4">
                  <c:v>45248</c:v>
                </c:pt>
                <c:pt idx="5">
                  <c:v>45249</c:v>
                </c:pt>
                <c:pt idx="6">
                  <c:v>45250</c:v>
                </c:pt>
                <c:pt idx="7">
                  <c:v>45251</c:v>
                </c:pt>
                <c:pt idx="8">
                  <c:v>45252</c:v>
                </c:pt>
                <c:pt idx="9">
                  <c:v>45253</c:v>
                </c:pt>
                <c:pt idx="10">
                  <c:v>45254</c:v>
                </c:pt>
                <c:pt idx="11">
                  <c:v>45255</c:v>
                </c:pt>
                <c:pt idx="12">
                  <c:v>45256</c:v>
                </c:pt>
                <c:pt idx="13">
                  <c:v>45257</c:v>
                </c:pt>
                <c:pt idx="14">
                  <c:v>45258</c:v>
                </c:pt>
              </c:numCache>
            </c:numRef>
          </c:cat>
          <c:val>
            <c:numRef>
              <c:f>Sheet1!$H$2:$H$16</c:f>
              <c:numCache>
                <c:formatCode>General</c:formatCode>
                <c:ptCount val="15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6E88-4241-A3E5-43B6609A024A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facelift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45244</c:v>
                </c:pt>
                <c:pt idx="1">
                  <c:v>45245</c:v>
                </c:pt>
                <c:pt idx="2">
                  <c:v>45246</c:v>
                </c:pt>
                <c:pt idx="3">
                  <c:v>45247</c:v>
                </c:pt>
                <c:pt idx="4">
                  <c:v>45248</c:v>
                </c:pt>
                <c:pt idx="5">
                  <c:v>45249</c:v>
                </c:pt>
                <c:pt idx="6">
                  <c:v>45250</c:v>
                </c:pt>
                <c:pt idx="7">
                  <c:v>45251</c:v>
                </c:pt>
                <c:pt idx="8">
                  <c:v>45252</c:v>
                </c:pt>
                <c:pt idx="9">
                  <c:v>45253</c:v>
                </c:pt>
                <c:pt idx="10">
                  <c:v>45254</c:v>
                </c:pt>
                <c:pt idx="11">
                  <c:v>45255</c:v>
                </c:pt>
                <c:pt idx="12">
                  <c:v>45256</c:v>
                </c:pt>
                <c:pt idx="13">
                  <c:v>45257</c:v>
                </c:pt>
                <c:pt idx="14">
                  <c:v>45258</c:v>
                </c:pt>
              </c:numCache>
            </c:numRef>
          </c:cat>
          <c:val>
            <c:numRef>
              <c:f>Sheet1!$I$2:$I$16</c:f>
              <c:numCache>
                <c:formatCode>General</c:formatCode>
                <c:ptCount val="15"/>
                <c:pt idx="0">
                  <c:v>14578</c:v>
                </c:pt>
                <c:pt idx="1">
                  <c:v>14577</c:v>
                </c:pt>
                <c:pt idx="2">
                  <c:v>14577</c:v>
                </c:pt>
                <c:pt idx="3">
                  <c:v>14576</c:v>
                </c:pt>
                <c:pt idx="4">
                  <c:v>14574</c:v>
                </c:pt>
                <c:pt idx="5">
                  <c:v>14574</c:v>
                </c:pt>
                <c:pt idx="6">
                  <c:v>14573</c:v>
                </c:pt>
                <c:pt idx="7">
                  <c:v>14573</c:v>
                </c:pt>
                <c:pt idx="8">
                  <c:v>14572</c:v>
                </c:pt>
                <c:pt idx="9">
                  <c:v>14572</c:v>
                </c:pt>
                <c:pt idx="10">
                  <c:v>14570</c:v>
                </c:pt>
                <c:pt idx="11">
                  <c:v>14570</c:v>
                </c:pt>
                <c:pt idx="12">
                  <c:v>14570</c:v>
                </c:pt>
                <c:pt idx="13">
                  <c:v>14570</c:v>
                </c:pt>
                <c:pt idx="14">
                  <c:v>14569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6E88-4241-A3E5-43B6609A024A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The Human Safety Net France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45244</c:v>
                </c:pt>
                <c:pt idx="1">
                  <c:v>45245</c:v>
                </c:pt>
                <c:pt idx="2">
                  <c:v>45246</c:v>
                </c:pt>
                <c:pt idx="3">
                  <c:v>45247</c:v>
                </c:pt>
                <c:pt idx="4">
                  <c:v>45248</c:v>
                </c:pt>
                <c:pt idx="5">
                  <c:v>45249</c:v>
                </c:pt>
                <c:pt idx="6">
                  <c:v>45250</c:v>
                </c:pt>
                <c:pt idx="7">
                  <c:v>45251</c:v>
                </c:pt>
                <c:pt idx="8">
                  <c:v>45252</c:v>
                </c:pt>
                <c:pt idx="9">
                  <c:v>45253</c:v>
                </c:pt>
                <c:pt idx="10">
                  <c:v>45254</c:v>
                </c:pt>
                <c:pt idx="11">
                  <c:v>45255</c:v>
                </c:pt>
                <c:pt idx="12">
                  <c:v>45256</c:v>
                </c:pt>
                <c:pt idx="13">
                  <c:v>45257</c:v>
                </c:pt>
                <c:pt idx="14">
                  <c:v>45258</c:v>
                </c:pt>
              </c:numCache>
            </c:numRef>
          </c:cat>
          <c:val>
            <c:numRef>
              <c:f>Sheet1!$J$2:$J$16</c:f>
              <c:numCache>
                <c:formatCode>General</c:formatCode>
                <c:ptCount val="15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6E88-4241-A3E5-43B6609A024A}"/>
            </c:ext>
          </c:extLst>
        </c:ser>
        <c:ser>
          <c:idx val="9"/>
          <c:order val="9"/>
          <c:tx>
            <c:strRef>
              <c:f>Sheet1!$K$1</c:f>
              <c:strCache>
                <c:ptCount val="1"/>
                <c:pt idx="0">
                  <c:v>Retail Renault Group France</c:v>
                </c:pt>
              </c:strCache>
            </c:strRef>
          </c:tx>
          <c:spPr>
            <a:ln w="28575" cap="rnd">
              <a:solidFill>
                <a:schemeClr val="accent4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45244</c:v>
                </c:pt>
                <c:pt idx="1">
                  <c:v>45245</c:v>
                </c:pt>
                <c:pt idx="2">
                  <c:v>45246</c:v>
                </c:pt>
                <c:pt idx="3">
                  <c:v>45247</c:v>
                </c:pt>
                <c:pt idx="4">
                  <c:v>45248</c:v>
                </c:pt>
                <c:pt idx="5">
                  <c:v>45249</c:v>
                </c:pt>
                <c:pt idx="6">
                  <c:v>45250</c:v>
                </c:pt>
                <c:pt idx="7">
                  <c:v>45251</c:v>
                </c:pt>
                <c:pt idx="8">
                  <c:v>45252</c:v>
                </c:pt>
                <c:pt idx="9">
                  <c:v>45253</c:v>
                </c:pt>
                <c:pt idx="10">
                  <c:v>45254</c:v>
                </c:pt>
                <c:pt idx="11">
                  <c:v>45255</c:v>
                </c:pt>
                <c:pt idx="12">
                  <c:v>45256</c:v>
                </c:pt>
                <c:pt idx="13">
                  <c:v>45257</c:v>
                </c:pt>
                <c:pt idx="14">
                  <c:v>45258</c:v>
                </c:pt>
              </c:numCache>
            </c:numRef>
          </c:cat>
          <c:val>
            <c:numRef>
              <c:f>Sheet1!$K$2:$K$16</c:f>
              <c:numCache>
                <c:formatCode>General</c:formatCode>
                <c:ptCount val="15"/>
                <c:pt idx="0">
                  <c:v>36731</c:v>
                </c:pt>
                <c:pt idx="1">
                  <c:v>36729</c:v>
                </c:pt>
                <c:pt idx="2">
                  <c:v>36728</c:v>
                </c:pt>
                <c:pt idx="3">
                  <c:v>36728</c:v>
                </c:pt>
                <c:pt idx="4">
                  <c:v>36727</c:v>
                </c:pt>
                <c:pt idx="5">
                  <c:v>36728</c:v>
                </c:pt>
                <c:pt idx="6">
                  <c:v>36728</c:v>
                </c:pt>
                <c:pt idx="7">
                  <c:v>36727</c:v>
                </c:pt>
                <c:pt idx="8">
                  <c:v>36728</c:v>
                </c:pt>
                <c:pt idx="9">
                  <c:v>36728</c:v>
                </c:pt>
                <c:pt idx="10">
                  <c:v>36729</c:v>
                </c:pt>
                <c:pt idx="11">
                  <c:v>36730</c:v>
                </c:pt>
                <c:pt idx="12">
                  <c:v>36730</c:v>
                </c:pt>
                <c:pt idx="13">
                  <c:v>36728</c:v>
                </c:pt>
                <c:pt idx="14">
                  <c:v>36726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9-6E88-4241-A3E5-43B6609A024A}"/>
            </c:ext>
          </c:extLst>
        </c:ser>
        <c:ser>
          <c:idx val="10"/>
          <c:order val="10"/>
          <c:tx>
            <c:strRef>
              <c:f>Sheet1!$L$1</c:f>
              <c:strCache>
                <c:ptCount val="1"/>
                <c:pt idx="0">
                  <c:v>Mustela USA</c:v>
                </c:pt>
              </c:strCache>
            </c:strRef>
          </c:tx>
          <c:spPr>
            <a:ln w="28575" cap="rnd">
              <a:solidFill>
                <a:schemeClr val="accent5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45244</c:v>
                </c:pt>
                <c:pt idx="1">
                  <c:v>45245</c:v>
                </c:pt>
                <c:pt idx="2">
                  <c:v>45246</c:v>
                </c:pt>
                <c:pt idx="3">
                  <c:v>45247</c:v>
                </c:pt>
                <c:pt idx="4">
                  <c:v>45248</c:v>
                </c:pt>
                <c:pt idx="5">
                  <c:v>45249</c:v>
                </c:pt>
                <c:pt idx="6">
                  <c:v>45250</c:v>
                </c:pt>
                <c:pt idx="7">
                  <c:v>45251</c:v>
                </c:pt>
                <c:pt idx="8">
                  <c:v>45252</c:v>
                </c:pt>
                <c:pt idx="9">
                  <c:v>45253</c:v>
                </c:pt>
                <c:pt idx="10">
                  <c:v>45254</c:v>
                </c:pt>
                <c:pt idx="11">
                  <c:v>45255</c:v>
                </c:pt>
                <c:pt idx="12">
                  <c:v>45256</c:v>
                </c:pt>
                <c:pt idx="13">
                  <c:v>45257</c:v>
                </c:pt>
                <c:pt idx="14">
                  <c:v>45258</c:v>
                </c:pt>
              </c:numCache>
            </c:numRef>
          </c:cat>
          <c:val>
            <c:numRef>
              <c:f>Sheet1!$L$2:$L$16</c:f>
              <c:numCache>
                <c:formatCode>General</c:formatCode>
                <c:ptCount val="15"/>
                <c:pt idx="0">
                  <c:v>185412</c:v>
                </c:pt>
                <c:pt idx="1">
                  <c:v>185420</c:v>
                </c:pt>
                <c:pt idx="2">
                  <c:v>185430</c:v>
                </c:pt>
                <c:pt idx="3">
                  <c:v>185431</c:v>
                </c:pt>
                <c:pt idx="4">
                  <c:v>185439</c:v>
                </c:pt>
                <c:pt idx="5">
                  <c:v>185446</c:v>
                </c:pt>
                <c:pt idx="6">
                  <c:v>185461</c:v>
                </c:pt>
                <c:pt idx="7">
                  <c:v>185483</c:v>
                </c:pt>
                <c:pt idx="8">
                  <c:v>185487</c:v>
                </c:pt>
                <c:pt idx="9">
                  <c:v>185493</c:v>
                </c:pt>
                <c:pt idx="10">
                  <c:v>185496</c:v>
                </c:pt>
                <c:pt idx="12">
                  <c:v>185520</c:v>
                </c:pt>
                <c:pt idx="13">
                  <c:v>185533</c:v>
                </c:pt>
                <c:pt idx="14">
                  <c:v>185535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A-6E88-4241-A3E5-43B6609A024A}"/>
            </c:ext>
          </c:extLst>
        </c:ser>
        <c:ser>
          <c:idx val="11"/>
          <c:order val="11"/>
          <c:tx>
            <c:strRef>
              <c:f>Sheet1!$M$1</c:f>
              <c:strCache>
                <c:ptCount val="1"/>
                <c:pt idx="0">
                  <c:v>Renault @Renault</c:v>
                </c:pt>
              </c:strCache>
            </c:strRef>
          </c:tx>
          <c:spPr>
            <a:ln w="28575" cap="rnd">
              <a:solidFill>
                <a:schemeClr val="accent6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45244</c:v>
                </c:pt>
                <c:pt idx="1">
                  <c:v>45245</c:v>
                </c:pt>
                <c:pt idx="2">
                  <c:v>45246</c:v>
                </c:pt>
                <c:pt idx="3">
                  <c:v>45247</c:v>
                </c:pt>
                <c:pt idx="4">
                  <c:v>45248</c:v>
                </c:pt>
                <c:pt idx="5">
                  <c:v>45249</c:v>
                </c:pt>
                <c:pt idx="6">
                  <c:v>45250</c:v>
                </c:pt>
                <c:pt idx="7">
                  <c:v>45251</c:v>
                </c:pt>
                <c:pt idx="8">
                  <c:v>45252</c:v>
                </c:pt>
                <c:pt idx="9">
                  <c:v>45253</c:v>
                </c:pt>
                <c:pt idx="10">
                  <c:v>45254</c:v>
                </c:pt>
                <c:pt idx="11">
                  <c:v>45255</c:v>
                </c:pt>
                <c:pt idx="12">
                  <c:v>45256</c:v>
                </c:pt>
                <c:pt idx="13">
                  <c:v>45257</c:v>
                </c:pt>
                <c:pt idx="14">
                  <c:v>45258</c:v>
                </c:pt>
              </c:numCache>
            </c:numRef>
          </c:cat>
          <c:val>
            <c:numRef>
              <c:f>Sheet1!$M$2:$M$16</c:f>
              <c:numCache>
                <c:formatCode>General</c:formatCode>
                <c:ptCount val="15"/>
                <c:pt idx="0">
                  <c:v>18470799</c:v>
                </c:pt>
                <c:pt idx="1">
                  <c:v>18465694</c:v>
                </c:pt>
                <c:pt idx="2">
                  <c:v>18460863</c:v>
                </c:pt>
                <c:pt idx="3">
                  <c:v>18451245</c:v>
                </c:pt>
                <c:pt idx="4">
                  <c:v>18482731</c:v>
                </c:pt>
                <c:pt idx="5">
                  <c:v>18463491</c:v>
                </c:pt>
                <c:pt idx="6">
                  <c:v>18453915</c:v>
                </c:pt>
                <c:pt idx="7">
                  <c:v>18487040</c:v>
                </c:pt>
                <c:pt idx="8">
                  <c:v>18458347</c:v>
                </c:pt>
                <c:pt idx="9">
                  <c:v>18510318</c:v>
                </c:pt>
                <c:pt idx="10">
                  <c:v>18495833</c:v>
                </c:pt>
                <c:pt idx="11">
                  <c:v>18462363</c:v>
                </c:pt>
                <c:pt idx="12">
                  <c:v>18471610</c:v>
                </c:pt>
                <c:pt idx="13">
                  <c:v>18462089</c:v>
                </c:pt>
                <c:pt idx="14">
                  <c:v>18495173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B-6E88-4241-A3E5-43B6609A024A}"/>
            </c:ext>
          </c:extLst>
        </c:ser>
        <c:ser>
          <c:idx val="12"/>
          <c:order val="12"/>
          <c:tx>
            <c:strRef>
              <c:f>Sheet1!$N$1</c:f>
              <c:strCache>
                <c:ptCount val="1"/>
                <c:pt idx="0">
                  <c:v>Nexity</c:v>
                </c:pt>
              </c:strCache>
            </c:strRef>
          </c:tx>
          <c:spPr>
            <a:ln w="28575" cap="rnd">
              <a:solidFill>
                <a:schemeClr val="accent1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45244</c:v>
                </c:pt>
                <c:pt idx="1">
                  <c:v>45245</c:v>
                </c:pt>
                <c:pt idx="2">
                  <c:v>45246</c:v>
                </c:pt>
                <c:pt idx="3">
                  <c:v>45247</c:v>
                </c:pt>
                <c:pt idx="4">
                  <c:v>45248</c:v>
                </c:pt>
                <c:pt idx="5">
                  <c:v>45249</c:v>
                </c:pt>
                <c:pt idx="6">
                  <c:v>45250</c:v>
                </c:pt>
                <c:pt idx="7">
                  <c:v>45251</c:v>
                </c:pt>
                <c:pt idx="8">
                  <c:v>45252</c:v>
                </c:pt>
                <c:pt idx="9">
                  <c:v>45253</c:v>
                </c:pt>
                <c:pt idx="10">
                  <c:v>45254</c:v>
                </c:pt>
                <c:pt idx="11">
                  <c:v>45255</c:v>
                </c:pt>
                <c:pt idx="12">
                  <c:v>45256</c:v>
                </c:pt>
                <c:pt idx="13">
                  <c:v>45257</c:v>
                </c:pt>
                <c:pt idx="14">
                  <c:v>45258</c:v>
                </c:pt>
              </c:numCache>
            </c:numRef>
          </c:cat>
          <c:val>
            <c:numRef>
              <c:f>Sheet1!$N$2:$N$16</c:f>
              <c:numCache>
                <c:formatCode>General</c:formatCode>
                <c:ptCount val="15"/>
                <c:pt idx="0">
                  <c:v>82140</c:v>
                </c:pt>
                <c:pt idx="1">
                  <c:v>82139</c:v>
                </c:pt>
                <c:pt idx="2">
                  <c:v>82140</c:v>
                </c:pt>
                <c:pt idx="3">
                  <c:v>82135</c:v>
                </c:pt>
                <c:pt idx="4">
                  <c:v>82136</c:v>
                </c:pt>
                <c:pt idx="5">
                  <c:v>82131</c:v>
                </c:pt>
                <c:pt idx="6">
                  <c:v>82128</c:v>
                </c:pt>
                <c:pt idx="7">
                  <c:v>82131</c:v>
                </c:pt>
                <c:pt idx="8">
                  <c:v>82131</c:v>
                </c:pt>
                <c:pt idx="9">
                  <c:v>82133</c:v>
                </c:pt>
                <c:pt idx="10">
                  <c:v>82137</c:v>
                </c:pt>
                <c:pt idx="11">
                  <c:v>82134</c:v>
                </c:pt>
                <c:pt idx="12">
                  <c:v>82133</c:v>
                </c:pt>
                <c:pt idx="13">
                  <c:v>82134</c:v>
                </c:pt>
                <c:pt idx="14">
                  <c:v>82133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C-6E88-4241-A3E5-43B6609A024A}"/>
            </c:ext>
          </c:extLst>
        </c:ser>
        <c:ser>
          <c:idx val="13"/>
          <c:order val="13"/>
          <c:tx>
            <c:strRef>
              <c:f>Sheet1!$O$1</c:f>
              <c:strCache>
                <c:ptCount val="1"/>
                <c:pt idx="0">
                  <c:v>Nexity Lyon</c:v>
                </c:pt>
              </c:strCache>
            </c:strRef>
          </c:tx>
          <c:spPr>
            <a:ln w="28575" cap="rnd">
              <a:solidFill>
                <a:schemeClr val="accent2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45244</c:v>
                </c:pt>
                <c:pt idx="1">
                  <c:v>45245</c:v>
                </c:pt>
                <c:pt idx="2">
                  <c:v>45246</c:v>
                </c:pt>
                <c:pt idx="3">
                  <c:v>45247</c:v>
                </c:pt>
                <c:pt idx="4">
                  <c:v>45248</c:v>
                </c:pt>
                <c:pt idx="5">
                  <c:v>45249</c:v>
                </c:pt>
                <c:pt idx="6">
                  <c:v>45250</c:v>
                </c:pt>
                <c:pt idx="7">
                  <c:v>45251</c:v>
                </c:pt>
                <c:pt idx="8">
                  <c:v>45252</c:v>
                </c:pt>
                <c:pt idx="9">
                  <c:v>45253</c:v>
                </c:pt>
                <c:pt idx="10">
                  <c:v>45254</c:v>
                </c:pt>
                <c:pt idx="11">
                  <c:v>45255</c:v>
                </c:pt>
                <c:pt idx="12">
                  <c:v>45256</c:v>
                </c:pt>
                <c:pt idx="13">
                  <c:v>45257</c:v>
                </c:pt>
                <c:pt idx="14">
                  <c:v>45258</c:v>
                </c:pt>
              </c:numCache>
            </c:numRef>
          </c:cat>
          <c:val>
            <c:numRef>
              <c:f>Sheet1!$O$2:$O$16</c:f>
              <c:numCache>
                <c:formatCode>General</c:formatCode>
                <c:ptCount val="15"/>
                <c:pt idx="0">
                  <c:v>3386</c:v>
                </c:pt>
                <c:pt idx="1">
                  <c:v>3386</c:v>
                </c:pt>
                <c:pt idx="2">
                  <c:v>3386</c:v>
                </c:pt>
                <c:pt idx="3">
                  <c:v>3386</c:v>
                </c:pt>
                <c:pt idx="4">
                  <c:v>3386</c:v>
                </c:pt>
                <c:pt idx="5">
                  <c:v>3386</c:v>
                </c:pt>
                <c:pt idx="6">
                  <c:v>3386</c:v>
                </c:pt>
                <c:pt idx="7">
                  <c:v>3386</c:v>
                </c:pt>
                <c:pt idx="8">
                  <c:v>3386</c:v>
                </c:pt>
                <c:pt idx="9">
                  <c:v>3386</c:v>
                </c:pt>
                <c:pt idx="10">
                  <c:v>3386</c:v>
                </c:pt>
                <c:pt idx="12">
                  <c:v>3386</c:v>
                </c:pt>
                <c:pt idx="13">
                  <c:v>3386</c:v>
                </c:pt>
                <c:pt idx="14">
                  <c:v>3386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D-6E88-4241-A3E5-43B6609A024A}"/>
            </c:ext>
          </c:extLst>
        </c:ser>
        <c:ser>
          <c:idx val="14"/>
          <c:order val="14"/>
          <c:tx>
            <c:strRef>
              <c:f>Sheet1!$P$1</c:f>
              <c:strCache>
                <c:ptCount val="1"/>
                <c:pt idx="0">
                  <c:v>Nexity Normandie</c:v>
                </c:pt>
              </c:strCache>
            </c:strRef>
          </c:tx>
          <c:spPr>
            <a:ln w="28575" cap="rnd">
              <a:solidFill>
                <a:schemeClr val="accent3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45244</c:v>
                </c:pt>
                <c:pt idx="1">
                  <c:v>45245</c:v>
                </c:pt>
                <c:pt idx="2">
                  <c:v>45246</c:v>
                </c:pt>
                <c:pt idx="3">
                  <c:v>45247</c:v>
                </c:pt>
                <c:pt idx="4">
                  <c:v>45248</c:v>
                </c:pt>
                <c:pt idx="5">
                  <c:v>45249</c:v>
                </c:pt>
                <c:pt idx="6">
                  <c:v>45250</c:v>
                </c:pt>
                <c:pt idx="7">
                  <c:v>45251</c:v>
                </c:pt>
                <c:pt idx="8">
                  <c:v>45252</c:v>
                </c:pt>
                <c:pt idx="9">
                  <c:v>45253</c:v>
                </c:pt>
                <c:pt idx="10">
                  <c:v>45254</c:v>
                </c:pt>
                <c:pt idx="11">
                  <c:v>45255</c:v>
                </c:pt>
                <c:pt idx="12">
                  <c:v>45256</c:v>
                </c:pt>
                <c:pt idx="13">
                  <c:v>45257</c:v>
                </c:pt>
                <c:pt idx="14">
                  <c:v>45258</c:v>
                </c:pt>
              </c:numCache>
            </c:numRef>
          </c:cat>
          <c:val>
            <c:numRef>
              <c:f>Sheet1!$P$2:$P$16</c:f>
              <c:numCache>
                <c:formatCode>General</c:formatCode>
                <c:ptCount val="15"/>
                <c:pt idx="0">
                  <c:v>2746</c:v>
                </c:pt>
                <c:pt idx="1">
                  <c:v>2746</c:v>
                </c:pt>
                <c:pt idx="2">
                  <c:v>2746</c:v>
                </c:pt>
                <c:pt idx="3">
                  <c:v>2745</c:v>
                </c:pt>
                <c:pt idx="4">
                  <c:v>2745</c:v>
                </c:pt>
                <c:pt idx="5">
                  <c:v>2745</c:v>
                </c:pt>
                <c:pt idx="6">
                  <c:v>2745</c:v>
                </c:pt>
                <c:pt idx="7">
                  <c:v>2745</c:v>
                </c:pt>
                <c:pt idx="8">
                  <c:v>2745</c:v>
                </c:pt>
                <c:pt idx="9">
                  <c:v>2745</c:v>
                </c:pt>
                <c:pt idx="10">
                  <c:v>2746</c:v>
                </c:pt>
                <c:pt idx="11">
                  <c:v>2747</c:v>
                </c:pt>
                <c:pt idx="12">
                  <c:v>2747</c:v>
                </c:pt>
                <c:pt idx="13">
                  <c:v>2747</c:v>
                </c:pt>
                <c:pt idx="14">
                  <c:v>2747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E-6E88-4241-A3E5-43B6609A024A}"/>
            </c:ext>
          </c:extLst>
        </c:ser>
        <c:ser>
          <c:idx val="15"/>
          <c:order val="15"/>
          <c:tx>
            <c:strRef>
              <c:f>Sheet1!$Q$1</c:f>
              <c:strCache>
                <c:ptCount val="1"/>
                <c:pt idx="0">
                  <c:v>IKKS @ikks</c:v>
                </c:pt>
              </c:strCache>
            </c:strRef>
          </c:tx>
          <c:spPr>
            <a:ln w="28575" cap="rnd">
              <a:solidFill>
                <a:schemeClr val="accent4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45244</c:v>
                </c:pt>
                <c:pt idx="1">
                  <c:v>45245</c:v>
                </c:pt>
                <c:pt idx="2">
                  <c:v>45246</c:v>
                </c:pt>
                <c:pt idx="3">
                  <c:v>45247</c:v>
                </c:pt>
                <c:pt idx="4">
                  <c:v>45248</c:v>
                </c:pt>
                <c:pt idx="5">
                  <c:v>45249</c:v>
                </c:pt>
                <c:pt idx="6">
                  <c:v>45250</c:v>
                </c:pt>
                <c:pt idx="7">
                  <c:v>45251</c:v>
                </c:pt>
                <c:pt idx="8">
                  <c:v>45252</c:v>
                </c:pt>
                <c:pt idx="9">
                  <c:v>45253</c:v>
                </c:pt>
                <c:pt idx="10">
                  <c:v>45254</c:v>
                </c:pt>
                <c:pt idx="11">
                  <c:v>45255</c:v>
                </c:pt>
                <c:pt idx="12">
                  <c:v>45256</c:v>
                </c:pt>
                <c:pt idx="13">
                  <c:v>45257</c:v>
                </c:pt>
                <c:pt idx="14">
                  <c:v>45258</c:v>
                </c:pt>
              </c:numCache>
            </c:numRef>
          </c:cat>
          <c:val>
            <c:numRef>
              <c:f>Sheet1!$Q$2:$Q$16</c:f>
              <c:numCache>
                <c:formatCode>General</c:formatCode>
                <c:ptCount val="15"/>
                <c:pt idx="0">
                  <c:v>305073</c:v>
                </c:pt>
                <c:pt idx="1">
                  <c:v>305448</c:v>
                </c:pt>
                <c:pt idx="2">
                  <c:v>305521</c:v>
                </c:pt>
                <c:pt idx="3">
                  <c:v>305291</c:v>
                </c:pt>
                <c:pt idx="4">
                  <c:v>305206</c:v>
                </c:pt>
                <c:pt idx="5">
                  <c:v>304975</c:v>
                </c:pt>
                <c:pt idx="6">
                  <c:v>304896</c:v>
                </c:pt>
                <c:pt idx="7">
                  <c:v>304591</c:v>
                </c:pt>
                <c:pt idx="8">
                  <c:v>304903</c:v>
                </c:pt>
                <c:pt idx="9">
                  <c:v>305063</c:v>
                </c:pt>
                <c:pt idx="10">
                  <c:v>305140</c:v>
                </c:pt>
                <c:pt idx="11">
                  <c:v>304752</c:v>
                </c:pt>
                <c:pt idx="12">
                  <c:v>304980</c:v>
                </c:pt>
                <c:pt idx="13">
                  <c:v>305137</c:v>
                </c:pt>
                <c:pt idx="14">
                  <c:v>305128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F-6E88-4241-A3E5-43B6609A024A}"/>
            </c:ext>
          </c:extLst>
        </c:ser>
        <c:ser>
          <c:idx val="16"/>
          <c:order val="16"/>
          <c:tx>
            <c:strRef>
              <c:f>Sheet1!$R$1</c:f>
              <c:strCache>
                <c:ptCount val="1"/>
                <c:pt idx="0">
                  <c:v>DR SMILE France</c:v>
                </c:pt>
              </c:strCache>
            </c:strRef>
          </c:tx>
          <c:spPr>
            <a:ln w="28575" cap="rnd">
              <a:solidFill>
                <a:schemeClr val="accent5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45244</c:v>
                </c:pt>
                <c:pt idx="1">
                  <c:v>45245</c:v>
                </c:pt>
                <c:pt idx="2">
                  <c:v>45246</c:v>
                </c:pt>
                <c:pt idx="3">
                  <c:v>45247</c:v>
                </c:pt>
                <c:pt idx="4">
                  <c:v>45248</c:v>
                </c:pt>
                <c:pt idx="5">
                  <c:v>45249</c:v>
                </c:pt>
                <c:pt idx="6">
                  <c:v>45250</c:v>
                </c:pt>
                <c:pt idx="7">
                  <c:v>45251</c:v>
                </c:pt>
                <c:pt idx="8">
                  <c:v>45252</c:v>
                </c:pt>
                <c:pt idx="9">
                  <c:v>45253</c:v>
                </c:pt>
                <c:pt idx="10">
                  <c:v>45254</c:v>
                </c:pt>
                <c:pt idx="11">
                  <c:v>45255</c:v>
                </c:pt>
                <c:pt idx="12">
                  <c:v>45256</c:v>
                </c:pt>
                <c:pt idx="13">
                  <c:v>45257</c:v>
                </c:pt>
                <c:pt idx="14">
                  <c:v>45258</c:v>
                </c:pt>
              </c:numCache>
            </c:numRef>
          </c:cat>
          <c:val>
            <c:numRef>
              <c:f>Sheet1!$R$2:$R$16</c:f>
              <c:numCache>
                <c:formatCode>General</c:formatCode>
                <c:ptCount val="15"/>
                <c:pt idx="0">
                  <c:v>8176</c:v>
                </c:pt>
                <c:pt idx="1">
                  <c:v>8182</c:v>
                </c:pt>
                <c:pt idx="2">
                  <c:v>8185</c:v>
                </c:pt>
                <c:pt idx="3">
                  <c:v>8187</c:v>
                </c:pt>
                <c:pt idx="4">
                  <c:v>8191</c:v>
                </c:pt>
                <c:pt idx="5">
                  <c:v>8193</c:v>
                </c:pt>
                <c:pt idx="6">
                  <c:v>8195</c:v>
                </c:pt>
                <c:pt idx="7">
                  <c:v>8199</c:v>
                </c:pt>
                <c:pt idx="8">
                  <c:v>8207</c:v>
                </c:pt>
                <c:pt idx="9">
                  <c:v>8212</c:v>
                </c:pt>
                <c:pt idx="10">
                  <c:v>8214</c:v>
                </c:pt>
                <c:pt idx="11">
                  <c:v>8214</c:v>
                </c:pt>
                <c:pt idx="12">
                  <c:v>8216</c:v>
                </c:pt>
                <c:pt idx="13">
                  <c:v>8216</c:v>
                </c:pt>
                <c:pt idx="14">
                  <c:v>8218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0-6E88-4241-A3E5-43B6609A024A}"/>
            </c:ext>
          </c:extLst>
        </c:ser>
        <c:ser>
          <c:idx val="17"/>
          <c:order val="17"/>
          <c:tx>
            <c:strRef>
              <c:f>Sheet1!$S$1</c:f>
              <c:strCache>
                <c:ptCount val="1"/>
                <c:pt idx="0">
                  <c:v>Axeptio</c:v>
                </c:pt>
              </c:strCache>
            </c:strRef>
          </c:tx>
          <c:spPr>
            <a:ln w="28575" cap="rnd">
              <a:solidFill>
                <a:schemeClr val="accent6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45244</c:v>
                </c:pt>
                <c:pt idx="1">
                  <c:v>45245</c:v>
                </c:pt>
                <c:pt idx="2">
                  <c:v>45246</c:v>
                </c:pt>
                <c:pt idx="3">
                  <c:v>45247</c:v>
                </c:pt>
                <c:pt idx="4">
                  <c:v>45248</c:v>
                </c:pt>
                <c:pt idx="5">
                  <c:v>45249</c:v>
                </c:pt>
                <c:pt idx="6">
                  <c:v>45250</c:v>
                </c:pt>
                <c:pt idx="7">
                  <c:v>45251</c:v>
                </c:pt>
                <c:pt idx="8">
                  <c:v>45252</c:v>
                </c:pt>
                <c:pt idx="9">
                  <c:v>45253</c:v>
                </c:pt>
                <c:pt idx="10">
                  <c:v>45254</c:v>
                </c:pt>
                <c:pt idx="11">
                  <c:v>45255</c:v>
                </c:pt>
                <c:pt idx="12">
                  <c:v>45256</c:v>
                </c:pt>
                <c:pt idx="13">
                  <c:v>45257</c:v>
                </c:pt>
                <c:pt idx="14">
                  <c:v>45258</c:v>
                </c:pt>
              </c:numCache>
            </c:numRef>
          </c:cat>
          <c:val>
            <c:numRef>
              <c:f>Sheet1!$S$2:$S$16</c:f>
              <c:numCache>
                <c:formatCode>General</c:formatCode>
                <c:ptCount val="15"/>
                <c:pt idx="0">
                  <c:v>453</c:v>
                </c:pt>
                <c:pt idx="1">
                  <c:v>453</c:v>
                </c:pt>
                <c:pt idx="2">
                  <c:v>454</c:v>
                </c:pt>
                <c:pt idx="3">
                  <c:v>454</c:v>
                </c:pt>
                <c:pt idx="4">
                  <c:v>454</c:v>
                </c:pt>
                <c:pt idx="5">
                  <c:v>454</c:v>
                </c:pt>
                <c:pt idx="6">
                  <c:v>454</c:v>
                </c:pt>
                <c:pt idx="7">
                  <c:v>454</c:v>
                </c:pt>
                <c:pt idx="8">
                  <c:v>454</c:v>
                </c:pt>
                <c:pt idx="9">
                  <c:v>454</c:v>
                </c:pt>
                <c:pt idx="10">
                  <c:v>454</c:v>
                </c:pt>
                <c:pt idx="11">
                  <c:v>455</c:v>
                </c:pt>
                <c:pt idx="12">
                  <c:v>455</c:v>
                </c:pt>
                <c:pt idx="13">
                  <c:v>455</c:v>
                </c:pt>
                <c:pt idx="14">
                  <c:v>455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1-6E88-4241-A3E5-43B6609A024A}"/>
            </c:ext>
          </c:extLst>
        </c:ser>
        <c:ser>
          <c:idx val="18"/>
          <c:order val="18"/>
          <c:tx>
            <c:strRef>
              <c:f>Sheet1!$T$1</c:f>
              <c:strCache>
                <c:ptCount val="1"/>
                <c:pt idx="0">
                  <c:v>Generali France</c:v>
                </c:pt>
              </c:strCache>
            </c:strRef>
          </c:tx>
          <c:spPr>
            <a:ln w="28575" cap="rnd">
              <a:solidFill>
                <a:schemeClr val="accent1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45244</c:v>
                </c:pt>
                <c:pt idx="1">
                  <c:v>45245</c:v>
                </c:pt>
                <c:pt idx="2">
                  <c:v>45246</c:v>
                </c:pt>
                <c:pt idx="3">
                  <c:v>45247</c:v>
                </c:pt>
                <c:pt idx="4">
                  <c:v>45248</c:v>
                </c:pt>
                <c:pt idx="5">
                  <c:v>45249</c:v>
                </c:pt>
                <c:pt idx="6">
                  <c:v>45250</c:v>
                </c:pt>
                <c:pt idx="7">
                  <c:v>45251</c:v>
                </c:pt>
                <c:pt idx="8">
                  <c:v>45252</c:v>
                </c:pt>
                <c:pt idx="9">
                  <c:v>45253</c:v>
                </c:pt>
                <c:pt idx="10">
                  <c:v>45254</c:v>
                </c:pt>
                <c:pt idx="11">
                  <c:v>45255</c:v>
                </c:pt>
                <c:pt idx="12">
                  <c:v>45256</c:v>
                </c:pt>
                <c:pt idx="13">
                  <c:v>45257</c:v>
                </c:pt>
                <c:pt idx="14">
                  <c:v>45258</c:v>
                </c:pt>
              </c:numCache>
            </c:numRef>
          </c:cat>
          <c:val>
            <c:numRef>
              <c:f>Sheet1!$T$2:$T$16</c:f>
              <c:numCache>
                <c:formatCode>General</c:formatCode>
                <c:ptCount val="15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2-6E88-4241-A3E5-43B6609A024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7733920"/>
        <c:axId val="387734248"/>
      </c:lineChart>
      <c:dateAx>
        <c:axId val="38773392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7734248"/>
        <c:crosses val="autoZero"/>
        <c:auto val="1"/>
        <c:lblOffset val="100"/>
        <c:baseTimeUnit val="days"/>
      </c:dateAx>
      <c:valAx>
        <c:axId val="3877342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77339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10/17/2024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10/17/2024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10/17/2024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10/17/2024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10/17/2024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10/17/2024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10/17/2024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10/17/2024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10/17/2024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10/17/2024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93EC38-13C2-4269-A4C9-E406078354E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Réseaux Sociaux Facelift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8724DE7-9863-4A89-BD15-BF8EACB3C50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Facelift France</a:t>
            </a:r>
          </a:p>
        </p:txBody>
      </p:sp>
    </p:spTree>
    <p:extLst>
      <p:ext uri="{BB962C8B-B14F-4D97-AF65-F5344CB8AC3E}">
        <p14:creationId xmlns:p14="http://schemas.microsoft.com/office/powerpoint/2010/main" val="37782330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912BC2-3EFC-41E0-A26F-8406EF09D2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Engagement Rate By Post Type | 1 group and 3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38788F5-0502-4848-AC9F-E0250D05E4B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3788829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79170BB-1D1B-4914-A893-D826420E928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11/14/2023 - 11/28/2023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1810D4-2D36-4737-8074-2FD50C3325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38242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9D75AC-21C4-4699-9A5D-9E0B832AA3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Engagement Rate By Post Type | 1 group and 2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AF84E13-0130-43FD-A01E-4380C46EB53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6246874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50F43BE-403A-4300-B5D5-69063BB98DF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11/14/2023 - 11/28/2023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F61DA1-BF05-40C9-AAAF-5079FDE956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31946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8E9F1E-E33E-45A8-B788-518CE4DA81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Post Organic Impressions Trends - Post Creation Date Over Time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E048537-6A40-4CF5-A52B-D43A6BFF759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7893620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D6C5D83-CC03-4719-AA31-A57B369B5D2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11/14/2023 - 11/28/2023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972D30-8045-4063-9F0C-3838FB116C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73596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236D87-4D11-4426-B5BB-32A5A13605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Post Reach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1719822-445F-4DFC-95F8-E94344CA78E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7162562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6DB00C3-141E-4E5F-8691-D1BCF2F85C5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11/14/2023 - 11/28/2023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9670AD-2793-470A-AC96-4EFAC94629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09367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2E67EE-75BF-4481-9578-D3F68D568A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Reach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B321D3F-426B-43B7-A8C0-33310210E3E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2659845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DF99F3D-CA0C-4A54-891F-D0B03A7D4E7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11/14/2023 - 11/28/2023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09A7CF-646B-48F0-9B01-B0BF727E66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32481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9CF3F6-5D4A-4AE3-8A89-6BF54D776B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Impressions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C05B903-177B-4F88-B585-B16143BBB7E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9530429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D89C5F9-B158-4CD8-A74A-A68CE30D4E5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11/14/2023 - 11/28/2023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7F895E-1C72-4DCA-AABB-CF43738345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29004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69C6BA-7696-4C19-81FA-7BFED5299E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or Followers Total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73397E1-583B-4D71-A2EE-B9C450B482E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9393616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9A9263D-0A38-41EB-87A7-25AF05010F4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11/14/2023 - 11/28/2023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77D72A-8A4E-4FB2-B981-ED861AF88F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603099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109</Words>
  <Application>Microsoft Office PowerPoint</Application>
  <PresentationFormat>On-screen Show (4:3)</PresentationFormat>
  <Paragraphs>23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Calibri</vt:lpstr>
      <vt:lpstr>Arial</vt:lpstr>
      <vt:lpstr>quintly_template</vt:lpstr>
      <vt:lpstr>Réseaux Sociaux Facelift </vt:lpstr>
      <vt:lpstr>LinkedIn Engagement Rate By Post Type | 1 group and 3 profiles</vt:lpstr>
      <vt:lpstr>Facebook Engagement Rate By Post Type | 1 group and 2 profiles</vt:lpstr>
      <vt:lpstr>LinkedIn Post Organic Impressions Trends - Post Creation Date Over Time | All profiles</vt:lpstr>
      <vt:lpstr>LinkedIn Post Reach | All profiles</vt:lpstr>
      <vt:lpstr>Facebook Reach | All profiles</vt:lpstr>
      <vt:lpstr>Facebook Impressions | All profiles</vt:lpstr>
      <vt:lpstr>Facebook Fans or Followers Total | All profiles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Réseaux Sociaux Facelift </dc:title>
  <dc:creator>Frederik Born</dc:creator>
  <cp:lastModifiedBy>Frederik Born</cp:lastModifiedBy>
  <cp:revision>1</cp:revision>
  <dcterms:created xsi:type="dcterms:W3CDTF">2024-10-17T10:15:40Z</dcterms:created>
  <dcterms:modified xsi:type="dcterms:W3CDTF">2024-10-17T10:16:03Z</dcterms:modified>
</cp:coreProperties>
</file>