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35.266821345708003</c:v>
                </c:pt>
                <c:pt idx="1">
                  <c:v>7.6349438181430003</c:v>
                </c:pt>
                <c:pt idx="2">
                  <c:v>6.7424583013682602</c:v>
                </c:pt>
                <c:pt idx="3">
                  <c:v>3.5864978902954001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5E-41FC-A983-118B0697B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67056"/>
        <c:axId val="401859512"/>
      </c:lineChart>
      <c:catAx>
        <c:axId val="40186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59512"/>
        <c:crosses val="autoZero"/>
        <c:auto val="1"/>
        <c:lblAlgn val="ctr"/>
        <c:lblOffset val="100"/>
        <c:noMultiLvlLbl val="0"/>
      </c:catAx>
      <c:valAx>
        <c:axId val="40185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0.52083333333333304</c:v>
                </c:pt>
                <c:pt idx="2">
                  <c:v>0.76838638858397401</c:v>
                </c:pt>
                <c:pt idx="3">
                  <c:v>1.26050420168067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6-4CE5-92C1-6D68742EA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081056"/>
        <c:axId val="269081384"/>
      </c:barChart>
      <c:catAx>
        <c:axId val="26908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81384"/>
        <c:crosses val="autoZero"/>
        <c:auto val="1"/>
        <c:lblAlgn val="ctr"/>
        <c:lblOffset val="100"/>
        <c:noMultiLvlLbl val="0"/>
      </c:catAx>
      <c:valAx>
        <c:axId val="26908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8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318</c:v>
                </c:pt>
                <c:pt idx="1">
                  <c:v>0</c:v>
                </c:pt>
                <c:pt idx="2">
                  <c:v>208</c:v>
                </c:pt>
                <c:pt idx="3">
                  <c:v>391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407</c:v>
                </c:pt>
                <c:pt idx="8">
                  <c:v>0</c:v>
                </c:pt>
                <c:pt idx="9">
                  <c:v>945</c:v>
                </c:pt>
                <c:pt idx="10">
                  <c:v>541</c:v>
                </c:pt>
                <c:pt idx="11">
                  <c:v>0</c:v>
                </c:pt>
                <c:pt idx="12">
                  <c:v>0</c:v>
                </c:pt>
                <c:pt idx="13">
                  <c:v>474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0-4F17-992C-CA774ECC0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51592"/>
        <c:axId val="408950280"/>
      </c:lineChart>
      <c:dateAx>
        <c:axId val="40895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50280"/>
        <c:crosses val="autoZero"/>
        <c:auto val="1"/>
        <c:lblOffset val="100"/>
        <c:baseTimeUnit val="days"/>
      </c:dateAx>
      <c:valAx>
        <c:axId val="40895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5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136</c:v>
                </c:pt>
                <c:pt idx="1">
                  <c:v>91</c:v>
                </c:pt>
                <c:pt idx="2">
                  <c:v>138</c:v>
                </c:pt>
                <c:pt idx="3">
                  <c:v>207</c:v>
                </c:pt>
                <c:pt idx="4">
                  <c:v>67</c:v>
                </c:pt>
                <c:pt idx="5">
                  <c:v>65</c:v>
                </c:pt>
                <c:pt idx="6">
                  <c:v>40</c:v>
                </c:pt>
                <c:pt idx="7">
                  <c:v>130</c:v>
                </c:pt>
                <c:pt idx="8">
                  <c:v>42</c:v>
                </c:pt>
                <c:pt idx="9">
                  <c:v>200</c:v>
                </c:pt>
                <c:pt idx="10">
                  <c:v>167</c:v>
                </c:pt>
                <c:pt idx="11">
                  <c:v>35</c:v>
                </c:pt>
                <c:pt idx="12">
                  <c:v>42</c:v>
                </c:pt>
                <c:pt idx="13">
                  <c:v>63</c:v>
                </c:pt>
                <c:pt idx="14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86-4934-8133-09798E9AE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59840"/>
        <c:axId val="403960712"/>
      </c:lineChart>
      <c:dateAx>
        <c:axId val="40185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60712"/>
        <c:crosses val="autoZero"/>
        <c:auto val="1"/>
        <c:lblOffset val="100"/>
        <c:baseTimeUnit val="days"/>
      </c:dateAx>
      <c:valAx>
        <c:axId val="4039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5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2464</c:v>
                </c:pt>
                <c:pt idx="1">
                  <c:v>2566</c:v>
                </c:pt>
                <c:pt idx="2">
                  <c:v>2052</c:v>
                </c:pt>
                <c:pt idx="3">
                  <c:v>2270</c:v>
                </c:pt>
                <c:pt idx="4">
                  <c:v>2082</c:v>
                </c:pt>
                <c:pt idx="5">
                  <c:v>2477</c:v>
                </c:pt>
                <c:pt idx="6">
                  <c:v>2310</c:v>
                </c:pt>
                <c:pt idx="7">
                  <c:v>2104</c:v>
                </c:pt>
                <c:pt idx="8">
                  <c:v>2158</c:v>
                </c:pt>
                <c:pt idx="9">
                  <c:v>1902</c:v>
                </c:pt>
                <c:pt idx="10">
                  <c:v>2158</c:v>
                </c:pt>
                <c:pt idx="11">
                  <c:v>2006</c:v>
                </c:pt>
                <c:pt idx="12">
                  <c:v>2411</c:v>
                </c:pt>
                <c:pt idx="13">
                  <c:v>2255</c:v>
                </c:pt>
                <c:pt idx="14">
                  <c:v>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1B-4AB0-800A-B46C872C8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961696"/>
        <c:axId val="403958416"/>
      </c:lineChart>
      <c:dateAx>
        <c:axId val="40396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58416"/>
        <c:crosses val="autoZero"/>
        <c:auto val="1"/>
        <c:lblOffset val="100"/>
        <c:baseTimeUnit val="days"/>
      </c:dateAx>
      <c:valAx>
        <c:axId val="40395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6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2778</c:v>
                </c:pt>
                <c:pt idx="1">
                  <c:v>2999</c:v>
                </c:pt>
                <c:pt idx="2">
                  <c:v>2376</c:v>
                </c:pt>
                <c:pt idx="3">
                  <c:v>2579</c:v>
                </c:pt>
                <c:pt idx="4">
                  <c:v>2472</c:v>
                </c:pt>
                <c:pt idx="5">
                  <c:v>2902</c:v>
                </c:pt>
                <c:pt idx="6">
                  <c:v>2602</c:v>
                </c:pt>
                <c:pt idx="7">
                  <c:v>2403</c:v>
                </c:pt>
                <c:pt idx="8">
                  <c:v>2430</c:v>
                </c:pt>
                <c:pt idx="9">
                  <c:v>2219</c:v>
                </c:pt>
                <c:pt idx="10">
                  <c:v>2627</c:v>
                </c:pt>
                <c:pt idx="11">
                  <c:v>2229</c:v>
                </c:pt>
                <c:pt idx="12">
                  <c:v>2726</c:v>
                </c:pt>
                <c:pt idx="13">
                  <c:v>2564</c:v>
                </c:pt>
                <c:pt idx="14">
                  <c:v>3138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E3-4A12-B2BA-789C30476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963080"/>
        <c:axId val="266960128"/>
      </c:lineChart>
      <c:dateAx>
        <c:axId val="26696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60128"/>
        <c:crosses val="autoZero"/>
        <c:auto val="1"/>
        <c:lblOffset val="100"/>
        <c:baseTimeUnit val="days"/>
      </c:dateAx>
      <c:valAx>
        <c:axId val="26696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6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973608</c:v>
                </c:pt>
                <c:pt idx="1">
                  <c:v>973615</c:v>
                </c:pt>
                <c:pt idx="2">
                  <c:v>973588</c:v>
                </c:pt>
                <c:pt idx="3">
                  <c:v>973561</c:v>
                </c:pt>
                <c:pt idx="4">
                  <c:v>973545</c:v>
                </c:pt>
                <c:pt idx="5">
                  <c:v>973540</c:v>
                </c:pt>
                <c:pt idx="6">
                  <c:v>973533</c:v>
                </c:pt>
                <c:pt idx="7">
                  <c:v>973531</c:v>
                </c:pt>
                <c:pt idx="8">
                  <c:v>973510</c:v>
                </c:pt>
                <c:pt idx="9">
                  <c:v>973498</c:v>
                </c:pt>
                <c:pt idx="10">
                  <c:v>973490</c:v>
                </c:pt>
                <c:pt idx="11">
                  <c:v>973486</c:v>
                </c:pt>
                <c:pt idx="12">
                  <c:v>973475</c:v>
                </c:pt>
                <c:pt idx="13">
                  <c:v>973460</c:v>
                </c:pt>
                <c:pt idx="14">
                  <c:v>973454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B-43E5-A062-6C7C5DC999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862516</c:v>
                </c:pt>
                <c:pt idx="1">
                  <c:v>862496</c:v>
                </c:pt>
                <c:pt idx="2">
                  <c:v>862454</c:v>
                </c:pt>
                <c:pt idx="3">
                  <c:v>862411</c:v>
                </c:pt>
                <c:pt idx="4">
                  <c:v>862393</c:v>
                </c:pt>
                <c:pt idx="5">
                  <c:v>862366</c:v>
                </c:pt>
                <c:pt idx="6">
                  <c:v>862348</c:v>
                </c:pt>
                <c:pt idx="7">
                  <c:v>862342</c:v>
                </c:pt>
                <c:pt idx="8">
                  <c:v>862319</c:v>
                </c:pt>
                <c:pt idx="9">
                  <c:v>862309</c:v>
                </c:pt>
                <c:pt idx="10">
                  <c:v>862279</c:v>
                </c:pt>
                <c:pt idx="11">
                  <c:v>862268</c:v>
                </c:pt>
                <c:pt idx="12">
                  <c:v>862256</c:v>
                </c:pt>
                <c:pt idx="13">
                  <c:v>862249</c:v>
                </c:pt>
                <c:pt idx="14">
                  <c:v>862238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3B-43E5-A062-6C7C5DC999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Mustela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">
                  <c:v>398276</c:v>
                </c:pt>
                <c:pt idx="2">
                  <c:v>398266</c:v>
                </c:pt>
                <c:pt idx="3">
                  <c:v>398262</c:v>
                </c:pt>
                <c:pt idx="4">
                  <c:v>398263</c:v>
                </c:pt>
                <c:pt idx="5">
                  <c:v>398270</c:v>
                </c:pt>
                <c:pt idx="6">
                  <c:v>398278</c:v>
                </c:pt>
                <c:pt idx="7">
                  <c:v>398284</c:v>
                </c:pt>
                <c:pt idx="8">
                  <c:v>398284</c:v>
                </c:pt>
                <c:pt idx="9">
                  <c:v>398289</c:v>
                </c:pt>
                <c:pt idx="10">
                  <c:v>398292</c:v>
                </c:pt>
                <c:pt idx="11">
                  <c:v>398290</c:v>
                </c:pt>
                <c:pt idx="12">
                  <c:v>398293</c:v>
                </c:pt>
                <c:pt idx="13">
                  <c:v>398298</c:v>
                </c:pt>
                <c:pt idx="14">
                  <c:v>398287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3B-43E5-A062-6C7C5DC999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33496767</c:v>
                </c:pt>
                <c:pt idx="1">
                  <c:v>33573757</c:v>
                </c:pt>
                <c:pt idx="2">
                  <c:v>33616283</c:v>
                </c:pt>
                <c:pt idx="3">
                  <c:v>33676127</c:v>
                </c:pt>
                <c:pt idx="4">
                  <c:v>33578629</c:v>
                </c:pt>
                <c:pt idx="5">
                  <c:v>33543917</c:v>
                </c:pt>
                <c:pt idx="6">
                  <c:v>33569405</c:v>
                </c:pt>
                <c:pt idx="7">
                  <c:v>33534653</c:v>
                </c:pt>
                <c:pt idx="8">
                  <c:v>33551394</c:v>
                </c:pt>
                <c:pt idx="9">
                  <c:v>33628698</c:v>
                </c:pt>
                <c:pt idx="10">
                  <c:v>33516651</c:v>
                </c:pt>
                <c:pt idx="11">
                  <c:v>33576408</c:v>
                </c:pt>
                <c:pt idx="12">
                  <c:v>33532934</c:v>
                </c:pt>
                <c:pt idx="13">
                  <c:v>33541048</c:v>
                </c:pt>
                <c:pt idx="14">
                  <c:v>33618298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3B-43E5-A062-6C7C5DC999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42461</c:v>
                </c:pt>
                <c:pt idx="1">
                  <c:v>42462</c:v>
                </c:pt>
                <c:pt idx="2">
                  <c:v>42460</c:v>
                </c:pt>
                <c:pt idx="3">
                  <c:v>42461</c:v>
                </c:pt>
                <c:pt idx="4">
                  <c:v>42458</c:v>
                </c:pt>
                <c:pt idx="5">
                  <c:v>42456</c:v>
                </c:pt>
                <c:pt idx="6">
                  <c:v>42455</c:v>
                </c:pt>
                <c:pt idx="7">
                  <c:v>42456</c:v>
                </c:pt>
                <c:pt idx="8">
                  <c:v>42455</c:v>
                </c:pt>
                <c:pt idx="9">
                  <c:v>42454</c:v>
                </c:pt>
                <c:pt idx="10">
                  <c:v>42454</c:v>
                </c:pt>
                <c:pt idx="11">
                  <c:v>42455</c:v>
                </c:pt>
                <c:pt idx="12">
                  <c:v>42455</c:v>
                </c:pt>
                <c:pt idx="13">
                  <c:v>42456</c:v>
                </c:pt>
                <c:pt idx="14">
                  <c:v>42456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3B-43E5-A062-6C7C5DC999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13124251</c:v>
                </c:pt>
                <c:pt idx="1">
                  <c:v>13137913</c:v>
                </c:pt>
                <c:pt idx="2">
                  <c:v>13164942</c:v>
                </c:pt>
                <c:pt idx="3">
                  <c:v>13124638</c:v>
                </c:pt>
                <c:pt idx="4">
                  <c:v>13160781</c:v>
                </c:pt>
                <c:pt idx="5">
                  <c:v>13144005</c:v>
                </c:pt>
                <c:pt idx="6">
                  <c:v>13157766</c:v>
                </c:pt>
                <c:pt idx="7">
                  <c:v>13134264</c:v>
                </c:pt>
                <c:pt idx="8">
                  <c:v>13130854</c:v>
                </c:pt>
                <c:pt idx="9">
                  <c:v>13140897</c:v>
                </c:pt>
                <c:pt idx="10">
                  <c:v>13164654</c:v>
                </c:pt>
                <c:pt idx="11">
                  <c:v>13137760</c:v>
                </c:pt>
                <c:pt idx="12">
                  <c:v>13124307</c:v>
                </c:pt>
                <c:pt idx="13">
                  <c:v>13137652</c:v>
                </c:pt>
                <c:pt idx="14">
                  <c:v>13127658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C3B-43E5-A062-6C7C5DC999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BforBank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C3B-43E5-A062-6C7C5DC999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14578</c:v>
                </c:pt>
                <c:pt idx="1">
                  <c:v>14577</c:v>
                </c:pt>
                <c:pt idx="2">
                  <c:v>14577</c:v>
                </c:pt>
                <c:pt idx="3">
                  <c:v>14576</c:v>
                </c:pt>
                <c:pt idx="4">
                  <c:v>14574</c:v>
                </c:pt>
                <c:pt idx="5">
                  <c:v>14574</c:v>
                </c:pt>
                <c:pt idx="6">
                  <c:v>14573</c:v>
                </c:pt>
                <c:pt idx="7">
                  <c:v>14573</c:v>
                </c:pt>
                <c:pt idx="8">
                  <c:v>14572</c:v>
                </c:pt>
                <c:pt idx="9">
                  <c:v>14572</c:v>
                </c:pt>
                <c:pt idx="10">
                  <c:v>14570</c:v>
                </c:pt>
                <c:pt idx="11">
                  <c:v>14570</c:v>
                </c:pt>
                <c:pt idx="12">
                  <c:v>14570</c:v>
                </c:pt>
                <c:pt idx="13">
                  <c:v>14570</c:v>
                </c:pt>
                <c:pt idx="14">
                  <c:v>14569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C3B-43E5-A062-6C7C5DC9999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 Human Safety Net France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C3B-43E5-A062-6C7C5DC9999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36731</c:v>
                </c:pt>
                <c:pt idx="1">
                  <c:v>36729</c:v>
                </c:pt>
                <c:pt idx="2">
                  <c:v>36728</c:v>
                </c:pt>
                <c:pt idx="3">
                  <c:v>36728</c:v>
                </c:pt>
                <c:pt idx="4">
                  <c:v>36727</c:v>
                </c:pt>
                <c:pt idx="5">
                  <c:v>36728</c:v>
                </c:pt>
                <c:pt idx="6">
                  <c:v>36728</c:v>
                </c:pt>
                <c:pt idx="7">
                  <c:v>36727</c:v>
                </c:pt>
                <c:pt idx="8">
                  <c:v>36728</c:v>
                </c:pt>
                <c:pt idx="9">
                  <c:v>36728</c:v>
                </c:pt>
                <c:pt idx="10">
                  <c:v>36729</c:v>
                </c:pt>
                <c:pt idx="11">
                  <c:v>36730</c:v>
                </c:pt>
                <c:pt idx="12">
                  <c:v>36730</c:v>
                </c:pt>
                <c:pt idx="13">
                  <c:v>36728</c:v>
                </c:pt>
                <c:pt idx="14">
                  <c:v>36726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C3B-43E5-A062-6C7C5DC9999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Mustela USA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185412</c:v>
                </c:pt>
                <c:pt idx="1">
                  <c:v>185420</c:v>
                </c:pt>
                <c:pt idx="2">
                  <c:v>185430</c:v>
                </c:pt>
                <c:pt idx="3">
                  <c:v>185431</c:v>
                </c:pt>
                <c:pt idx="4">
                  <c:v>185439</c:v>
                </c:pt>
                <c:pt idx="5">
                  <c:v>185446</c:v>
                </c:pt>
                <c:pt idx="6">
                  <c:v>185461</c:v>
                </c:pt>
                <c:pt idx="7">
                  <c:v>185483</c:v>
                </c:pt>
                <c:pt idx="8">
                  <c:v>185487</c:v>
                </c:pt>
                <c:pt idx="9">
                  <c:v>185493</c:v>
                </c:pt>
                <c:pt idx="10">
                  <c:v>185496</c:v>
                </c:pt>
                <c:pt idx="12">
                  <c:v>185520</c:v>
                </c:pt>
                <c:pt idx="13">
                  <c:v>185533</c:v>
                </c:pt>
                <c:pt idx="14">
                  <c:v>185535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C3B-43E5-A062-6C7C5DC9999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Renault @Renault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18470799</c:v>
                </c:pt>
                <c:pt idx="1">
                  <c:v>18465694</c:v>
                </c:pt>
                <c:pt idx="2">
                  <c:v>18460863</c:v>
                </c:pt>
                <c:pt idx="3">
                  <c:v>18451245</c:v>
                </c:pt>
                <c:pt idx="4">
                  <c:v>18482731</c:v>
                </c:pt>
                <c:pt idx="5">
                  <c:v>18463491</c:v>
                </c:pt>
                <c:pt idx="6">
                  <c:v>18453915</c:v>
                </c:pt>
                <c:pt idx="7">
                  <c:v>18487040</c:v>
                </c:pt>
                <c:pt idx="8">
                  <c:v>18458347</c:v>
                </c:pt>
                <c:pt idx="9">
                  <c:v>18510318</c:v>
                </c:pt>
                <c:pt idx="10">
                  <c:v>18495833</c:v>
                </c:pt>
                <c:pt idx="11">
                  <c:v>18462363</c:v>
                </c:pt>
                <c:pt idx="12">
                  <c:v>18471610</c:v>
                </c:pt>
                <c:pt idx="13">
                  <c:v>18462089</c:v>
                </c:pt>
                <c:pt idx="14">
                  <c:v>18495173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C3B-43E5-A062-6C7C5DC9999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Nexity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82140</c:v>
                </c:pt>
                <c:pt idx="1">
                  <c:v>82139</c:v>
                </c:pt>
                <c:pt idx="2">
                  <c:v>82140</c:v>
                </c:pt>
                <c:pt idx="3">
                  <c:v>82135</c:v>
                </c:pt>
                <c:pt idx="4">
                  <c:v>82136</c:v>
                </c:pt>
                <c:pt idx="5">
                  <c:v>82131</c:v>
                </c:pt>
                <c:pt idx="6">
                  <c:v>82128</c:v>
                </c:pt>
                <c:pt idx="7">
                  <c:v>82131</c:v>
                </c:pt>
                <c:pt idx="8">
                  <c:v>82131</c:v>
                </c:pt>
                <c:pt idx="9">
                  <c:v>82133</c:v>
                </c:pt>
                <c:pt idx="10">
                  <c:v>82137</c:v>
                </c:pt>
                <c:pt idx="11">
                  <c:v>82134</c:v>
                </c:pt>
                <c:pt idx="12">
                  <c:v>82133</c:v>
                </c:pt>
                <c:pt idx="13">
                  <c:v>82134</c:v>
                </c:pt>
                <c:pt idx="14">
                  <c:v>82133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C3B-43E5-A062-6C7C5DC9999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Nexity Lyon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3386</c:v>
                </c:pt>
                <c:pt idx="1">
                  <c:v>3386</c:v>
                </c:pt>
                <c:pt idx="2">
                  <c:v>3386</c:v>
                </c:pt>
                <c:pt idx="3">
                  <c:v>3386</c:v>
                </c:pt>
                <c:pt idx="4">
                  <c:v>3386</c:v>
                </c:pt>
                <c:pt idx="5">
                  <c:v>3386</c:v>
                </c:pt>
                <c:pt idx="6">
                  <c:v>3386</c:v>
                </c:pt>
                <c:pt idx="7">
                  <c:v>3386</c:v>
                </c:pt>
                <c:pt idx="8">
                  <c:v>3386</c:v>
                </c:pt>
                <c:pt idx="9">
                  <c:v>3386</c:v>
                </c:pt>
                <c:pt idx="10">
                  <c:v>3386</c:v>
                </c:pt>
                <c:pt idx="12">
                  <c:v>3386</c:v>
                </c:pt>
                <c:pt idx="13">
                  <c:v>3386</c:v>
                </c:pt>
                <c:pt idx="14">
                  <c:v>3386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C3B-43E5-A062-6C7C5DC9999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Nexity Normandie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2746</c:v>
                </c:pt>
                <c:pt idx="1">
                  <c:v>2746</c:v>
                </c:pt>
                <c:pt idx="2">
                  <c:v>2746</c:v>
                </c:pt>
                <c:pt idx="3">
                  <c:v>2745</c:v>
                </c:pt>
                <c:pt idx="4">
                  <c:v>2745</c:v>
                </c:pt>
                <c:pt idx="5">
                  <c:v>2745</c:v>
                </c:pt>
                <c:pt idx="6">
                  <c:v>2745</c:v>
                </c:pt>
                <c:pt idx="7">
                  <c:v>2745</c:v>
                </c:pt>
                <c:pt idx="8">
                  <c:v>2745</c:v>
                </c:pt>
                <c:pt idx="9">
                  <c:v>2745</c:v>
                </c:pt>
                <c:pt idx="10">
                  <c:v>2746</c:v>
                </c:pt>
                <c:pt idx="11">
                  <c:v>2747</c:v>
                </c:pt>
                <c:pt idx="12">
                  <c:v>2747</c:v>
                </c:pt>
                <c:pt idx="13">
                  <c:v>2747</c:v>
                </c:pt>
                <c:pt idx="14">
                  <c:v>2747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C3B-43E5-A062-6C7C5DC9999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IKKS @ikks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305073</c:v>
                </c:pt>
                <c:pt idx="1">
                  <c:v>305448</c:v>
                </c:pt>
                <c:pt idx="2">
                  <c:v>305521</c:v>
                </c:pt>
                <c:pt idx="3">
                  <c:v>305291</c:v>
                </c:pt>
                <c:pt idx="4">
                  <c:v>305206</c:v>
                </c:pt>
                <c:pt idx="5">
                  <c:v>304975</c:v>
                </c:pt>
                <c:pt idx="6">
                  <c:v>304896</c:v>
                </c:pt>
                <c:pt idx="7">
                  <c:v>304591</c:v>
                </c:pt>
                <c:pt idx="8">
                  <c:v>304903</c:v>
                </c:pt>
                <c:pt idx="9">
                  <c:v>305063</c:v>
                </c:pt>
                <c:pt idx="10">
                  <c:v>305140</c:v>
                </c:pt>
                <c:pt idx="11">
                  <c:v>304752</c:v>
                </c:pt>
                <c:pt idx="12">
                  <c:v>304980</c:v>
                </c:pt>
                <c:pt idx="13">
                  <c:v>305137</c:v>
                </c:pt>
                <c:pt idx="14">
                  <c:v>305128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C3B-43E5-A062-6C7C5DC9999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8176</c:v>
                </c:pt>
                <c:pt idx="1">
                  <c:v>8182</c:v>
                </c:pt>
                <c:pt idx="2">
                  <c:v>8185</c:v>
                </c:pt>
                <c:pt idx="3">
                  <c:v>8187</c:v>
                </c:pt>
                <c:pt idx="4">
                  <c:v>8191</c:v>
                </c:pt>
                <c:pt idx="5">
                  <c:v>8193</c:v>
                </c:pt>
                <c:pt idx="6">
                  <c:v>8195</c:v>
                </c:pt>
                <c:pt idx="7">
                  <c:v>8199</c:v>
                </c:pt>
                <c:pt idx="8">
                  <c:v>8207</c:v>
                </c:pt>
                <c:pt idx="9">
                  <c:v>8212</c:v>
                </c:pt>
                <c:pt idx="10">
                  <c:v>8214</c:v>
                </c:pt>
                <c:pt idx="11">
                  <c:v>8214</c:v>
                </c:pt>
                <c:pt idx="12">
                  <c:v>8216</c:v>
                </c:pt>
                <c:pt idx="13">
                  <c:v>8216</c:v>
                </c:pt>
                <c:pt idx="14">
                  <c:v>8218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C3B-43E5-A062-6C7C5DC9999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453</c:v>
                </c:pt>
                <c:pt idx="1">
                  <c:v>453</c:v>
                </c:pt>
                <c:pt idx="2">
                  <c:v>454</c:v>
                </c:pt>
                <c:pt idx="3">
                  <c:v>454</c:v>
                </c:pt>
                <c:pt idx="4">
                  <c:v>454</c:v>
                </c:pt>
                <c:pt idx="5">
                  <c:v>454</c:v>
                </c:pt>
                <c:pt idx="6">
                  <c:v>454</c:v>
                </c:pt>
                <c:pt idx="7">
                  <c:v>454</c:v>
                </c:pt>
                <c:pt idx="8">
                  <c:v>454</c:v>
                </c:pt>
                <c:pt idx="9">
                  <c:v>454</c:v>
                </c:pt>
                <c:pt idx="10">
                  <c:v>454</c:v>
                </c:pt>
                <c:pt idx="11">
                  <c:v>455</c:v>
                </c:pt>
                <c:pt idx="12">
                  <c:v>455</c:v>
                </c:pt>
                <c:pt idx="13">
                  <c:v>455</c:v>
                </c:pt>
                <c:pt idx="14">
                  <c:v>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C3B-43E5-A062-6C7C5DC9999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Generali France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BC3B-43E5-A062-6C7C5DC99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962424"/>
        <c:axId val="266958488"/>
      </c:lineChart>
      <c:dateAx>
        <c:axId val="26696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58488"/>
        <c:crosses val="autoZero"/>
        <c:auto val="1"/>
        <c:lblOffset val="100"/>
        <c:baseTimeUnit val="days"/>
      </c:dateAx>
      <c:valAx>
        <c:axId val="26695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6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68917-5BA2-440C-96F4-9A0A79D45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Réseaux Sociaux Facelift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ABAFB-6DFC-4677-967E-D1A7F6397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844658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0DB4-1B37-44F8-B9BB-7DCC99E2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294210-E8BB-4FD8-9E02-A192CF7CB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790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387C3-5C5D-4063-9DA1-A84A5EE60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60232-EF4E-4741-A590-0567D66F1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7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70D09-3FBB-4311-8E88-DEA133FC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AC1997-872C-4749-ABD7-82FB7EAFF4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908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3F50A-B00A-495F-8E14-F7A200C38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78B79-0979-4D5B-AF9B-7C1CF5CBA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4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4DF6-F6F5-4E64-8724-F4BBEAD1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Organic Impressions Trends - Post Creation Date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25D4F-B691-4609-A588-E0D06E60B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721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41EEC-8CDF-40A2-AAC7-7257807E8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476C0-D556-428A-A64C-686918EA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38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8F3C-5845-4314-82D6-F43855DF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1171A-62DC-439C-8A62-5DC92A9AD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217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D990F-7DA5-4956-8214-3D04E7D56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8F286-1CB9-404D-B419-6B5F6604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5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69F0D-0019-4EE8-9BA6-8A5B4C6F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70AC3-8500-46A3-8341-B3E325B064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356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A7516-2B79-4903-8638-BCA317EAA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CBEB2-3E60-4116-89B5-1C541CE9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97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AAC1-29A1-456C-9676-882FE3165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738BF3-8F10-4C52-B2BE-B9CE6BB48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023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32F5C-C12C-4918-B0C8-6A45D27B0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A83FA-4BCE-4631-BA8D-8C3048FA6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3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5855C-D29B-4BDC-8C3F-F2B7311EB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910FE-77FA-4878-A5BB-DF532F7B77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9801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1D741-EEA1-42B8-BFEC-521AD6842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9292D-2A0D-447C-935A-A14B1D3F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906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Réseaux Sociaux Facelift </vt:lpstr>
      <vt:lpstr>LinkedIn Engagement Rate By Post Type | 1 group and 3 profiles</vt:lpstr>
      <vt:lpstr>Facebook Engagement Rate By Post Type | 1 group and 2 profiles</vt:lpstr>
      <vt:lpstr>LinkedIn Post Organic Impressions Trends - Post Creation Date Over Time | All profiles</vt:lpstr>
      <vt:lpstr>LinkedIn Post Reach | All profiles</vt:lpstr>
      <vt:lpstr>Facebook Reach | All profiles</vt:lpstr>
      <vt:lpstr>Facebook Impressions | All profiles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Réseaux Sociaux Facelift </dc:title>
  <dc:creator>Frederik Born</dc:creator>
  <cp:lastModifiedBy>Frederik Born</cp:lastModifiedBy>
  <cp:revision>1</cp:revision>
  <dcterms:created xsi:type="dcterms:W3CDTF">2024-10-17T10:09:24Z</dcterms:created>
  <dcterms:modified xsi:type="dcterms:W3CDTF">2024-10-17T10:09:47Z</dcterms:modified>
</cp:coreProperties>
</file>