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45358</c:v>
                </c:pt>
                <c:pt idx="1">
                  <c:v>45359</c:v>
                </c:pt>
                <c:pt idx="2">
                  <c:v>45360</c:v>
                </c:pt>
                <c:pt idx="3">
                  <c:v>45361</c:v>
                </c:pt>
                <c:pt idx="4">
                  <c:v>45362</c:v>
                </c:pt>
                <c:pt idx="5">
                  <c:v>45363</c:v>
                </c:pt>
                <c:pt idx="6">
                  <c:v>45364</c:v>
                </c:pt>
                <c:pt idx="7">
                  <c:v>45365</c:v>
                </c:pt>
                <c:pt idx="8">
                  <c:v>45366</c:v>
                </c:pt>
                <c:pt idx="9">
                  <c:v>45367</c:v>
                </c:pt>
                <c:pt idx="10">
                  <c:v>45368</c:v>
                </c:pt>
                <c:pt idx="11">
                  <c:v>45369</c:v>
                </c:pt>
                <c:pt idx="12">
                  <c:v>45370</c:v>
                </c:pt>
                <c:pt idx="13">
                  <c:v>45371</c:v>
                </c:pt>
                <c:pt idx="14">
                  <c:v>45372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36-4B1D-9538-9672CA37C8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45358</c:v>
                </c:pt>
                <c:pt idx="1">
                  <c:v>45359</c:v>
                </c:pt>
                <c:pt idx="2">
                  <c:v>45360</c:v>
                </c:pt>
                <c:pt idx="3">
                  <c:v>45361</c:v>
                </c:pt>
                <c:pt idx="4">
                  <c:v>45362</c:v>
                </c:pt>
                <c:pt idx="5">
                  <c:v>45363</c:v>
                </c:pt>
                <c:pt idx="6">
                  <c:v>45364</c:v>
                </c:pt>
                <c:pt idx="7">
                  <c:v>45365</c:v>
                </c:pt>
                <c:pt idx="8">
                  <c:v>45366</c:v>
                </c:pt>
                <c:pt idx="9">
                  <c:v>45367</c:v>
                </c:pt>
                <c:pt idx="10">
                  <c:v>45368</c:v>
                </c:pt>
                <c:pt idx="11">
                  <c:v>45369</c:v>
                </c:pt>
                <c:pt idx="12">
                  <c:v>45370</c:v>
                </c:pt>
                <c:pt idx="13">
                  <c:v>45371</c:v>
                </c:pt>
                <c:pt idx="14">
                  <c:v>45372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2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3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4</c:v>
                </c:pt>
                <c:pt idx="12">
                  <c:v>2</c:v>
                </c:pt>
                <c:pt idx="13">
                  <c:v>3</c:v>
                </c:pt>
                <c:pt idx="14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036-4B1D-9538-9672CA37C8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45358</c:v>
                </c:pt>
                <c:pt idx="1">
                  <c:v>45359</c:v>
                </c:pt>
                <c:pt idx="2">
                  <c:v>45360</c:v>
                </c:pt>
                <c:pt idx="3">
                  <c:v>45361</c:v>
                </c:pt>
                <c:pt idx="4">
                  <c:v>45362</c:v>
                </c:pt>
                <c:pt idx="5">
                  <c:v>45363</c:v>
                </c:pt>
                <c:pt idx="6">
                  <c:v>45364</c:v>
                </c:pt>
                <c:pt idx="7">
                  <c:v>45365</c:v>
                </c:pt>
                <c:pt idx="8">
                  <c:v>45366</c:v>
                </c:pt>
                <c:pt idx="9">
                  <c:v>45367</c:v>
                </c:pt>
                <c:pt idx="10">
                  <c:v>45368</c:v>
                </c:pt>
                <c:pt idx="11">
                  <c:v>45369</c:v>
                </c:pt>
                <c:pt idx="12">
                  <c:v>45370</c:v>
                </c:pt>
                <c:pt idx="13">
                  <c:v>45371</c:v>
                </c:pt>
                <c:pt idx="14">
                  <c:v>45372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2</c:v>
                </c:pt>
                <c:pt idx="4">
                  <c:v>4</c:v>
                </c:pt>
                <c:pt idx="5">
                  <c:v>2</c:v>
                </c:pt>
                <c:pt idx="6">
                  <c:v>5</c:v>
                </c:pt>
                <c:pt idx="7">
                  <c:v>6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2</c:v>
                </c:pt>
                <c:pt idx="13">
                  <c:v>3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036-4B1D-9538-9672CA37C8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455744"/>
        <c:axId val="393456072"/>
      </c:lineChart>
      <c:dateAx>
        <c:axId val="393455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456072"/>
        <c:crosses val="autoZero"/>
        <c:auto val="1"/>
        <c:lblOffset val="100"/>
        <c:baseTimeUnit val="days"/>
      </c:dateAx>
      <c:valAx>
        <c:axId val="393456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455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Comments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Reel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221</c:v>
                </c:pt>
                <c:pt idx="1">
                  <c:v>4543</c:v>
                </c:pt>
                <c:pt idx="2">
                  <c:v>197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CD-48C9-9B69-878FF68F8E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Total 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Reel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13637</c:v>
                </c:pt>
                <c:pt idx="1">
                  <c:v>18667</c:v>
                </c:pt>
                <c:pt idx="2">
                  <c:v>15516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CD-48C9-9B69-878FF68F8E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6901392"/>
        <c:axId val="326897128"/>
      </c:barChart>
      <c:catAx>
        <c:axId val="326901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897128"/>
        <c:crosses val="autoZero"/>
        <c:auto val="1"/>
        <c:lblAlgn val="ctr"/>
        <c:lblOffset val="100"/>
        <c:noMultiLvlLbl val="0"/>
      </c:catAx>
      <c:valAx>
        <c:axId val="326897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901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Reel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13637</c:v>
                </c:pt>
                <c:pt idx="1">
                  <c:v>18667</c:v>
                </c:pt>
                <c:pt idx="2">
                  <c:v>15516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F9-4027-8166-68BBBA4A46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Reel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221</c:v>
                </c:pt>
                <c:pt idx="1">
                  <c:v>4543</c:v>
                </c:pt>
                <c:pt idx="2">
                  <c:v>197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04-4C6E-8C0A-133FCD9B5B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Reel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21</c:v>
                </c:pt>
                <c:pt idx="1">
                  <c:v>27</c:v>
                </c:pt>
                <c:pt idx="2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B2-4DD0-B768-6A04E1AE44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Sunday</c:v>
                </c:pt>
                <c:pt idx="1">
                  <c:v>Monday</c:v>
                </c:pt>
                <c:pt idx="2">
                  <c:v>Tuesday</c:v>
                </c:pt>
                <c:pt idx="3">
                  <c:v>Wednesday</c:v>
                </c:pt>
                <c:pt idx="4">
                  <c:v>Thursday</c:v>
                </c:pt>
                <c:pt idx="5">
                  <c:v>Friday</c:v>
                </c:pt>
                <c:pt idx="6">
                  <c:v>Saturday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8</c:v>
                </c:pt>
                <c:pt idx="5">
                  <c:v>2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25-4CC2-A7AA-A61C2ECEFC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Sunday</c:v>
                </c:pt>
                <c:pt idx="1">
                  <c:v>Monday</c:v>
                </c:pt>
                <c:pt idx="2">
                  <c:v>Tuesday</c:v>
                </c:pt>
                <c:pt idx="3">
                  <c:v>Wednesday</c:v>
                </c:pt>
                <c:pt idx="4">
                  <c:v>Thursday</c:v>
                </c:pt>
                <c:pt idx="5">
                  <c:v>Friday</c:v>
                </c:pt>
                <c:pt idx="6">
                  <c:v>Saturday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5</c:v>
                </c:pt>
                <c:pt idx="2">
                  <c:v>5</c:v>
                </c:pt>
                <c:pt idx="3">
                  <c:v>3</c:v>
                </c:pt>
                <c:pt idx="4">
                  <c:v>7</c:v>
                </c:pt>
                <c:pt idx="5">
                  <c:v>4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25-4CC2-A7AA-A61C2ECEFC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Sunday</c:v>
                </c:pt>
                <c:pt idx="1">
                  <c:v>Monday</c:v>
                </c:pt>
                <c:pt idx="2">
                  <c:v>Tuesday</c:v>
                </c:pt>
                <c:pt idx="3">
                  <c:v>Wednesday</c:v>
                </c:pt>
                <c:pt idx="4">
                  <c:v>Thursday</c:v>
                </c:pt>
                <c:pt idx="5">
                  <c:v>Friday</c:v>
                </c:pt>
                <c:pt idx="6">
                  <c:v>Saturday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4</c:v>
                </c:pt>
                <c:pt idx="3">
                  <c:v>8</c:v>
                </c:pt>
                <c:pt idx="4">
                  <c:v>8</c:v>
                </c:pt>
                <c:pt idx="5">
                  <c:v>5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25-4CC2-A7AA-A61C2ECEFC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309016"/>
        <c:axId val="389309344"/>
      </c:barChart>
      <c:catAx>
        <c:axId val="389309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309344"/>
        <c:crosses val="autoZero"/>
        <c:auto val="1"/>
        <c:lblAlgn val="ctr"/>
        <c:lblOffset val="100"/>
        <c:noMultiLvlLbl val="0"/>
      </c:catAx>
      <c:valAx>
        <c:axId val="38930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309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General</c:formatCode>
                <c:ptCount val="14"/>
                <c:pt idx="0">
                  <c:v>8</c:v>
                </c:pt>
                <c:pt idx="1">
                  <c:v>9</c:v>
                </c:pt>
                <c:pt idx="2">
                  <c:v>10</c:v>
                </c:pt>
                <c:pt idx="3">
                  <c:v>11</c:v>
                </c:pt>
                <c:pt idx="4">
                  <c:v>12</c:v>
                </c:pt>
                <c:pt idx="5">
                  <c:v>13</c:v>
                </c:pt>
                <c:pt idx="6">
                  <c:v>14</c:v>
                </c:pt>
                <c:pt idx="7">
                  <c:v>15</c:v>
                </c:pt>
                <c:pt idx="8">
                  <c:v>16</c:v>
                </c:pt>
                <c:pt idx="9">
                  <c:v>17</c:v>
                </c:pt>
                <c:pt idx="10">
                  <c:v>18</c:v>
                </c:pt>
                <c:pt idx="11">
                  <c:v>19</c:v>
                </c:pt>
                <c:pt idx="12">
                  <c:v>20</c:v>
                </c:pt>
                <c:pt idx="13">
                  <c:v>21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3.1126</c:v>
                </c:pt>
                <c:pt idx="1">
                  <c:v>1.8110999999999999</c:v>
                </c:pt>
                <c:pt idx="2">
                  <c:v>1.3332999999999999</c:v>
                </c:pt>
                <c:pt idx="3">
                  <c:v>1.2867</c:v>
                </c:pt>
                <c:pt idx="4">
                  <c:v>0.68799999999999994</c:v>
                </c:pt>
                <c:pt idx="5">
                  <c:v>0.32579999999999998</c:v>
                </c:pt>
                <c:pt idx="6">
                  <c:v>1.0683</c:v>
                </c:pt>
                <c:pt idx="7">
                  <c:v>1.2099</c:v>
                </c:pt>
                <c:pt idx="8">
                  <c:v>0.40610000000000002</c:v>
                </c:pt>
                <c:pt idx="9">
                  <c:v>1.0688</c:v>
                </c:pt>
                <c:pt idx="10">
                  <c:v>0.50660000000000005</c:v>
                </c:pt>
                <c:pt idx="11">
                  <c:v>0.69910000000000005</c:v>
                </c:pt>
                <c:pt idx="12">
                  <c:v>1.1355999999999999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60-41BB-B72B-F23D108A75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General</c:formatCode>
                <c:ptCount val="14"/>
                <c:pt idx="0">
                  <c:v>8</c:v>
                </c:pt>
                <c:pt idx="1">
                  <c:v>9</c:v>
                </c:pt>
                <c:pt idx="2">
                  <c:v>10</c:v>
                </c:pt>
                <c:pt idx="3">
                  <c:v>11</c:v>
                </c:pt>
                <c:pt idx="4">
                  <c:v>12</c:v>
                </c:pt>
                <c:pt idx="5">
                  <c:v>13</c:v>
                </c:pt>
                <c:pt idx="6">
                  <c:v>14</c:v>
                </c:pt>
                <c:pt idx="7">
                  <c:v>15</c:v>
                </c:pt>
                <c:pt idx="8">
                  <c:v>16</c:v>
                </c:pt>
                <c:pt idx="9">
                  <c:v>17</c:v>
                </c:pt>
                <c:pt idx="10">
                  <c:v>18</c:v>
                </c:pt>
                <c:pt idx="11">
                  <c:v>19</c:v>
                </c:pt>
                <c:pt idx="12">
                  <c:v>20</c:v>
                </c:pt>
                <c:pt idx="13">
                  <c:v>21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0.80800000000000005</c:v>
                </c:pt>
                <c:pt idx="1">
                  <c:v>0.30609999999999998</c:v>
                </c:pt>
                <c:pt idx="2">
                  <c:v>0.35770000000000002</c:v>
                </c:pt>
                <c:pt idx="3">
                  <c:v>0.37940000000000002</c:v>
                </c:pt>
                <c:pt idx="4">
                  <c:v>0.14979999999999999</c:v>
                </c:pt>
                <c:pt idx="5">
                  <c:v>1.4013</c:v>
                </c:pt>
                <c:pt idx="6">
                  <c:v>0.47499999999999998</c:v>
                </c:pt>
                <c:pt idx="7">
                  <c:v>0</c:v>
                </c:pt>
                <c:pt idx="8">
                  <c:v>0.52639999999999998</c:v>
                </c:pt>
                <c:pt idx="9">
                  <c:v>7.1186999999999996</c:v>
                </c:pt>
                <c:pt idx="10">
                  <c:v>0.25459999999999999</c:v>
                </c:pt>
                <c:pt idx="11">
                  <c:v>0.34839999999999999</c:v>
                </c:pt>
                <c:pt idx="12">
                  <c:v>0</c:v>
                </c:pt>
                <c:pt idx="13">
                  <c:v>0.36149999999999999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360-41BB-B72B-F23D108A75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General</c:formatCode>
                <c:ptCount val="14"/>
                <c:pt idx="0">
                  <c:v>8</c:v>
                </c:pt>
                <c:pt idx="1">
                  <c:v>9</c:v>
                </c:pt>
                <c:pt idx="2">
                  <c:v>10</c:v>
                </c:pt>
                <c:pt idx="3">
                  <c:v>11</c:v>
                </c:pt>
                <c:pt idx="4">
                  <c:v>12</c:v>
                </c:pt>
                <c:pt idx="5">
                  <c:v>13</c:v>
                </c:pt>
                <c:pt idx="6">
                  <c:v>14</c:v>
                </c:pt>
                <c:pt idx="7">
                  <c:v>15</c:v>
                </c:pt>
                <c:pt idx="8">
                  <c:v>16</c:v>
                </c:pt>
                <c:pt idx="9">
                  <c:v>17</c:v>
                </c:pt>
                <c:pt idx="10">
                  <c:v>18</c:v>
                </c:pt>
                <c:pt idx="11">
                  <c:v>19</c:v>
                </c:pt>
                <c:pt idx="12">
                  <c:v>20</c:v>
                </c:pt>
                <c:pt idx="13">
                  <c:v>21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1.0370999999999999</c:v>
                </c:pt>
                <c:pt idx="1">
                  <c:v>0.84560000000000002</c:v>
                </c:pt>
                <c:pt idx="2">
                  <c:v>0.53029999999999999</c:v>
                </c:pt>
                <c:pt idx="3">
                  <c:v>0.82550000000000001</c:v>
                </c:pt>
                <c:pt idx="4">
                  <c:v>0.49059999999999998</c:v>
                </c:pt>
                <c:pt idx="5">
                  <c:v>0.13550000000000001</c:v>
                </c:pt>
                <c:pt idx="6">
                  <c:v>1.0468</c:v>
                </c:pt>
                <c:pt idx="7">
                  <c:v>2.3422000000000001</c:v>
                </c:pt>
                <c:pt idx="8">
                  <c:v>0.52</c:v>
                </c:pt>
                <c:pt idx="9">
                  <c:v>0.43509999999999999</c:v>
                </c:pt>
                <c:pt idx="10">
                  <c:v>0.56289999999999996</c:v>
                </c:pt>
                <c:pt idx="11">
                  <c:v>0.47210000000000002</c:v>
                </c:pt>
                <c:pt idx="12">
                  <c:v>0.42120000000000002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360-41BB-B72B-F23D108A75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7757232"/>
        <c:axId val="397762152"/>
      </c:lineChart>
      <c:catAx>
        <c:axId val="397757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762152"/>
        <c:crosses val="autoZero"/>
        <c:auto val="1"/>
        <c:lblAlgn val="ctr"/>
        <c:lblOffset val="100"/>
        <c:noMultiLvlLbl val="0"/>
      </c:catAx>
      <c:valAx>
        <c:axId val="397762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757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B03D4-96C9-426B-9A4C-D77311305B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Food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0F52E0-1D07-459D-9000-B7601D2574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Facelift France</a:t>
            </a:r>
          </a:p>
        </p:txBody>
      </p:sp>
    </p:spTree>
    <p:extLst>
      <p:ext uri="{BB962C8B-B14F-4D97-AF65-F5344CB8AC3E}">
        <p14:creationId xmlns:p14="http://schemas.microsoft.com/office/powerpoint/2010/main" val="1191897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DE271-8D7B-4FE7-BCA1-4062F664C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Evolution du nombre de post par format de publication sur 1 an  | Automotive Instagram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55A285-4BAC-45BD-858A-9A24DC64C7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85730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4828ED-FD9A-461B-B492-B764894314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03/07/2024 - 03/21/2024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B34C1B-D85F-4CEE-B8DC-3D80A1E84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208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9AB05-AB0B-4E9A-AD94-F0517CFF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Type d'interaction par tye de posts  | Automotive Instagram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272C85-0FAF-4543-B7F4-C5C4A11284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66027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4ADA4-C951-4B13-B669-7797C48535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03/07/2024 - 03/21/2024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3747A3-BA15-4EE2-8FA1-BFA010401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515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2467D-E6EB-4FCC-B572-08D0941BF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Volume de like par format de publication | Automotive Instagram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908C43-032D-4493-B35F-EBDADC2612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56768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9DEA65-9EA4-4362-91E6-9CD5469B74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03/07/2024 - 03/21/2024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17FA2-8794-48BB-B6A9-B5BA539D5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943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92227-0C90-4E6C-A5A4-CBC5991E8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Volume de commentaire par format | Automotive Instagram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AC7170-DB8E-4F18-8962-E0B241948F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82327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88B7B7-03F9-42F5-9201-79C6EEC670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03/07/2024 - 03/21/2024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98718-0B6C-465D-83CF-9F9B805AA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475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1FC6B-E898-4BBA-915A-AFCE6BED1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Distribution des publications par format | Automotive Instagram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55A245-730A-4628-8027-B255FD3196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46277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FC069E-B67E-45A0-B9A3-36663CE948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03/07/2024 - 03/21/2024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3D7BF6-9968-4ACF-B986-31017B9C1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097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CE99B-C512-45B5-92EE-C77296F8D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Volume de publication par format, par jour de la semaine | Automotive Instagram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31025A-105E-46E9-9ABA-0EB0341AB3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23295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B2B54A-5329-4D83-853B-00C515C474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03/07/2024 - 03/21/2024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F37A2-7CDD-4430-BC3A-BA24FF2F6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571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E744E-489F-46B0-9D79-68C8A9D90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Taux d'interaction moyen par heure et par format  | Automotive Instagram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A44007-32DA-4150-B32C-5CAC8E00B8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16188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17857F-8122-47DC-9167-67AC9B4FE6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02/01/2024 - 03/21/2024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EFAAEA-E827-47FE-BF92-15AC44BFA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565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A4435-5938-4C72-B604-4EAAD9BEE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Tag Performance | Automotive Instagram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C47B20-4910-4E66-A38D-266CEEE6C2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34908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0709574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225364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883809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0848359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877190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930427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517840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29105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14805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585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Beauté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4994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9C4178-AAFD-4068-A8B6-0F897D6E3F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03/07/2024 - 03/21/2024</a:t>
            </a:r>
          </a:p>
        </p:txBody>
      </p:sp>
    </p:spTree>
    <p:extLst>
      <p:ext uri="{BB962C8B-B14F-4D97-AF65-F5344CB8AC3E}">
        <p14:creationId xmlns:p14="http://schemas.microsoft.com/office/powerpoint/2010/main" val="1708129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F9019-EBE7-4D07-AC94-D4E03EF4C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Automotive Instagram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DD8452-B19A-4C64-BA85-36D4B3169D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95517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032740733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237331540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843993467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28120638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31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renault_france - 2024-03-21 19:08:59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#Renault5 #ETech 100% #électrique
#VISIONNAIR5 – avec la recharge bidirectionnelle mobilize_fr V2G, R5 devient source d’énergie et d’économies. elle se recharge lorsque l’électricité est au tarif le plus bas et à faible impact carbone, et redistribue l’énergie stockée dans sa batterie pour alimenter le réseau public lorsque le tarif augmente. vous y gagnez et pouvez économiser en moyenne 50% sur vos recharges à domicile ! avec la technologie V2L, vous pouvez même utiliser cette énergie pour charger vos appareils. #R5isback #Mobilize
➡️ lien dans la bio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3-2.cdninstagram.com/v/t51.29350-15/433719636_271818742641929_8439032376035539946_n.jpg?_nc_cat=111&amp;ccb=1-7&amp;_nc_sid=18de74&amp;_nc_ohc=G9fpOIcVCkIQ7kNvgG0WSkt&amp;_nc_ht=scontent-fra3-2.cdninstagram.com&amp;edm=AL-3X8kEAAAA&amp;oh=00_AYDWQ7fzDuopmgbhijL1hfS8wURb08hmMI6wSd6iAGqYCA&amp;oe=664C2619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0225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C7816B-BEE4-4F38-B6D2-9725915B5F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03/07/2024 - 03/21/2024</a:t>
            </a:r>
          </a:p>
        </p:txBody>
      </p:sp>
    </p:spTree>
    <p:extLst>
      <p:ext uri="{BB962C8B-B14F-4D97-AF65-F5344CB8AC3E}">
        <p14:creationId xmlns:p14="http://schemas.microsoft.com/office/powerpoint/2010/main" val="27541639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DB150-FB7F-4984-807C-2C5E603B8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Automotive Instagram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5549FC-33C5-4F61-B705-9ED16C3CCC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9885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4150057106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142007951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601831190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937180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579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audifrance - 2024-03-21 19:00:09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Une nouvelle référence en matière de technologie.
Découvrez pour la première fois au monde, notre signature lumineuse numérique active, à l'avant comme à l'arrière de la Nouvelle Audi Q6 e-tron 100% électrique.
___
Pour les trajets courts, privilégiez la marche ou le vélo. #SeDéplacerMoinsPolluer
#Q6etron #Audi #VorsprungDurchTechnik #Lavanceparlatechnologie #eMobilité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5-1.cdninstagram.com/v/t39.30808-6/419244527_840978828069777_6325698295890198250_n.jpg?_nc_cat=110&amp;ccb=1-7&amp;_nc_sid=18de74&amp;_nc_ohc=mtIZBFW1xpkQ7kNvgEdBpzB&amp;_nc_ht=scontent-fra5-1.cdninstagram.com&amp;edm=AL-3X8kEAAAA&amp;oh=00_AYCZWziRYavrw-BbIJHIRseNOqF4jLtDKI8EyJ0cMei7bQ&amp;oe=665643C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4686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116C7C-CBE8-44C5-9340-AE12693D12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03/07/2024 - 03/21/2024</a:t>
            </a:r>
          </a:p>
        </p:txBody>
      </p:sp>
    </p:spTree>
    <p:extLst>
      <p:ext uri="{BB962C8B-B14F-4D97-AF65-F5344CB8AC3E}">
        <p14:creationId xmlns:p14="http://schemas.microsoft.com/office/powerpoint/2010/main" val="41531881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331A-85DC-4A85-B707-96BB9A950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Automotive Instagram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869BF2-7F51-41CE-9905-17FDBA2EEE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49305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274755188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7562683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054655283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1064274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668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bmwfrance - 2024-03-21 11:30:38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Découvrez la BMW Vision Neue Klasse X, qui lève le voile sur la future génération de modèles BMW. Avec sa silhouette de SUV futuriste, la BMW Vision Neue Klasse X marque les esprits par la modernité et la pureté de son design. Une expérience d’un nouvel ordre vous attend. 
#THEVisionNeueKlasseX 
__
Au quotidien, privilégiez les transports en commun. #SeDéplacerMoinsPolluer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5-2.cdninstagram.com/v/t51.2885-15/432929091_922386752856684_3640480089259474074_n.jpg?_nc_cat=107&amp;ccb=1-7&amp;_nc_sid=18de74&amp;_nc_ohc=1CbWVZbAwu4Q7kNvgFkrTMW&amp;_nc_ht=scontent-fra5-2.cdninstagram.com&amp;edm=AL-3X8kEAAAA&amp;oh=00_AYD5HrYarVv2cfEMVnVMml7xREFd-kPQZVrkMxajDF7jSA&amp;oe=6668E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7883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12E75B-4CB6-4513-B72A-688FD3750F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03/07/2024 - 03/21/2024</a:t>
            </a:r>
          </a:p>
        </p:txBody>
      </p:sp>
    </p:spTree>
    <p:extLst>
      <p:ext uri="{BB962C8B-B14F-4D97-AF65-F5344CB8AC3E}">
        <p14:creationId xmlns:p14="http://schemas.microsoft.com/office/powerpoint/2010/main" val="4156494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D4997-7B8F-4C6A-B6BA-94BCAF48C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Automotive Instagram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8A608F-B4CD-4EAD-B3BD-AC221E7BA5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56113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806464423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156211262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350808420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3797119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079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skodafrance - 2024-03-21 11:05:44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Ce genre de petites piques pour finir le trajet en beauté.
Au quotidien, prenez les transports en commun. #sedéplacermoinspolluer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3-1.cdninstagram.com/v/t39.30808-6/433576562_808448187982179_3645905961180875400_n.jpg?_nc_cat=103&amp;ccb=1-7&amp;_nc_sid=18de74&amp;_nc_ohc=YJDFXoc_JWgQ7kNvgErmQ97&amp;_nc_ht=scontent-fra3-1.cdninstagram.com&amp;edm=AL-3X8kEAAAA&amp;oh=00_AYA5wbLuIx7bhtsY-Oy37Lpm-M9m2cecn5tml6CekVX-mQ&amp;oe=66484723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4670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49B635-6C45-4404-B942-EDE1ACE2B3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03/07/2024 - 03/21/2024</a:t>
            </a:r>
          </a:p>
        </p:txBody>
      </p:sp>
    </p:spTree>
    <p:extLst>
      <p:ext uri="{BB962C8B-B14F-4D97-AF65-F5344CB8AC3E}">
        <p14:creationId xmlns:p14="http://schemas.microsoft.com/office/powerpoint/2010/main" val="7952423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93032-2866-4070-94B9-245596252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Automotive Instagram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2A1B99-CDD3-4C88-9D4B-7EF760C066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26352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608456852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3877259974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746232916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17898560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741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vw_france - 2024-03-21 11:00:21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Gagnez vos places pour France ⚡️ Chili à Marseille le 26 mars ! 
🔍 Fouillez dans l’habitacle de notre Nouvelle ID.3 GTX pour découvrir à quel joueur elle appartient. 
Profil sportif, puissance et coffre important, le joueur que nous cherchons partage plus d’une caractéristique avec notre nouveau modèle…
💬 Commentez sous ce post le nom du joueur à qui pourrait appartenir cette ID.3 GTX pour valider votre participation. 
* Navré pour les fans de ce joueur et de l’ID.3 GTX, mais ces photos ne sont pas contractuelles. 
Règlement du jeu-concours dans notre bio.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3-2.cdninstagram.com/v/t39.30808-6/432771226_801544658672212_214649267987832814_n.jpg?_nc_cat=111&amp;ccb=1-7&amp;_nc_sid=18de74&amp;_nc_ohc=qicgtXaCmNUQ7kNvgHGwSii&amp;_nc_ht=scontent-fra3-2.cdninstagram.com&amp;edm=AL-3X8kEAAAA&amp;oh=00_AYDMpos43KB1Zd3Wt8JfC55F2-qPDyI-CWYKoVdlj2MjqQ&amp;oe=66482E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04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378110-72FF-4173-B9C5-7FA18BBAAD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03/07/2024 - 03/21/2024</a:t>
            </a:r>
          </a:p>
        </p:txBody>
      </p:sp>
    </p:spTree>
    <p:extLst>
      <p:ext uri="{BB962C8B-B14F-4D97-AF65-F5344CB8AC3E}">
        <p14:creationId xmlns:p14="http://schemas.microsoft.com/office/powerpoint/2010/main" val="26929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331D8-C208-4CDA-B903-012F5BD1C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Automotive Instagram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644D35-8F42-4E02-A401-A32F721FC6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6701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4115389055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1193344520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502043145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1945507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808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vw_france - 2024-03-21 10:00:25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Comment s’ennuyer à bord du Nouveau Tiguan alors qu’il suffit de lever les yeux pour voir le ciel ? 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3-1.cdninstagram.com/v/t39.30808-6/431830399_793373036156041_4174119811506425750_n.jpg?_nc_cat=103&amp;ccb=1-7&amp;_nc_sid=18de74&amp;_nc_ohc=xOjYaCRidKUQ7kNvgFOgzjI&amp;_nc_ht=scontent-fra3-1.cdninstagram.com&amp;edm=AL-3X8kEAAAA&amp;oh=00_AYBjQ9P3JEs7YgB69pANbyZxqNxpzKRPazgr_U-IMIa2jA&amp;oe=66483C4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8832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C9E312-4CAF-460E-BD0C-6248D710AE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03/07/2024 - 03/21/2024</a:t>
            </a:r>
          </a:p>
        </p:txBody>
      </p:sp>
    </p:spTree>
    <p:extLst>
      <p:ext uri="{BB962C8B-B14F-4D97-AF65-F5344CB8AC3E}">
        <p14:creationId xmlns:p14="http://schemas.microsoft.com/office/powerpoint/2010/main" val="21294166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CAA9B-45A6-46B1-81EE-8B69CAC71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Automotive Instagram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6ABEBD-2A88-48B1-AA67-633D0EF84A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04165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07046403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818872747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233612482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1971707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665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renault_france - 2024-03-21 10:00:16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un vent de R5VOLUTION va souffler sur les courts. pour la 3ème année consécutive #Renault est partenaire premium de #RolandGarros... et les codes vont changer. RDV le 20 mai pour découvrir comment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3-2.cdninstagram.com/v/t39.30808-6/432889006_826537156184396_7998106302989174384_n.jpg?_nc_cat=111&amp;ccb=1-7&amp;_nc_sid=18de74&amp;_nc_ohc=kp0ax7cQFhEQ7kNvgHckazt&amp;_nc_ht=scontent-fra3-2.cdninstagram.com&amp;edm=AL-3X8kEAAAA&amp;oh=00_AYCTK_YfwWZdcIZ1l8cS1PDcTRLRvdTAf7cF7oo-K1CiIQ&amp;oe=66482EA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4928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378BB8-6268-4178-9516-2496F7BA31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03/07/2024 - 03/21/2024</a:t>
            </a:r>
          </a:p>
        </p:txBody>
      </p:sp>
    </p:spTree>
    <p:extLst>
      <p:ext uri="{BB962C8B-B14F-4D97-AF65-F5344CB8AC3E}">
        <p14:creationId xmlns:p14="http://schemas.microsoft.com/office/powerpoint/2010/main" val="35342600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4F95C-9CF6-4BEF-B285-B79CDEBB9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Automotive Instagram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D16BD6-2818-409B-BFE7-455E428ED0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18922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261161584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3558155659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734384109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631289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768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vw_france - 2024-03-21 09:48:16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Le printemps, c’est aussi le début de la saison des cabriolets, mais faites quand même attention à où vous ouvrez votre toit ☔️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3-1.cdninstagram.com/v/t39.30808-6/433947139_801529098673768_1146170602519204409_n.jpg?_nc_cat=105&amp;ccb=1-7&amp;_nc_sid=18de74&amp;_nc_ohc=Mrb5T6yCW80Q7kNvgF-bhZC&amp;_nc_ht=scontent-fra3-1.cdninstagram.com&amp;edm=AL-3X8kEAAAA&amp;oh=00_AYC-R2JMihBvV8kTUuu9pj8Mi4vzhGkKpncY8kT1vPbLBA&amp;oe=66483A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5418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70DFE5-C5E5-4F3B-8D65-86E1549885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03/07/2024 - 03/21/2024</a:t>
            </a:r>
          </a:p>
        </p:txBody>
      </p:sp>
    </p:spTree>
    <p:extLst>
      <p:ext uri="{BB962C8B-B14F-4D97-AF65-F5344CB8AC3E}">
        <p14:creationId xmlns:p14="http://schemas.microsoft.com/office/powerpoint/2010/main" val="40024271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93C54-C5AC-427A-A645-1593AC811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Automotive Instagram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CBD254-101B-4161-8E1D-CAFBE38743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05162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845811940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3866510674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875014808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1754102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047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bmwfrance - 2024-03-20 19:33:44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Venez vivre #THEiX2Experience, une installation 3D immersive et inédite où se révèle la Nouvelle BMW iX2 100% électrique.
À découvrir jusqu’au 24 Mars 2024 au pied de la Grande Arche de la Défense.
#BornElectric
__
Pour les trajets courts, privilégiez la marche ou le vélo.
#SeDéplacerMoinsPolluer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3-1.cdninstagram.com/o1/v/t16/f1/m82/A94D2FCE581BD64C824760B10F8898A8_video_dashinit.mp4?efg=eyJ2ZW5jb2RlX3RhZyI6InZ0c192b2RfdXJsZ2VuLmNsaXBzLnVua25vd24tQzMuNzIwLmRhc2hfYmFzZWxpbmVfMV92MSJ9&amp;_nc_ht=scontent-fra3-1.cdninstagram.com&amp;_nc_cat=100&amp;vs=913625993799255_2958470585&amp;_nc_vs=HBksFQIYT2lnX3hwdl9yZWVsc19wZXJtYW5lbnRfcHJvZC9BOTREMkZDRTU4MUJENjRDODI0NzYwQjEwRjg4OThBOF92aWRlb19kYXNoaW5pdC5tcDQVAALIAQAVAhg6cGFzc3Rocm91Z2hfZXZlcnN0b3JlL0dQRjAzaGxYUjVLc2tQY0RBRjZqbFB3NFY1dHhicV9FQUFBRhUCAsgBACgAGAAbAYgHdXNlX29pbAExFQAAJti2k7PD4ME%2FFQIoAkMzLBdAOyj1wo9cKRgSZGFzaF9iYXNlbGluZV8xX3YxEQB1AAA%3D&amp;ccb=9-4&amp;oh=00_AYB-tfRwOIlMLHtMYvqYCMnWZWznxCdfDmvsXNSUxA39eQ&amp;oe=666691D1&amp;_nc_sid=1d576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4855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E7844A-FC48-4E57-B599-71A3B60AC6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03/07/2024 - 03/21/2024</a:t>
            </a:r>
          </a:p>
        </p:txBody>
      </p:sp>
    </p:spTree>
    <p:extLst>
      <p:ext uri="{BB962C8B-B14F-4D97-AF65-F5344CB8AC3E}">
        <p14:creationId xmlns:p14="http://schemas.microsoft.com/office/powerpoint/2010/main" val="27878629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16819-F559-4664-B29F-C65CE8C68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Automotive Instagram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CD423E-0371-48F4-A037-124FBC98CD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92566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57684566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2469715182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208656964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4000406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030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audifrance - 2024-03-20 19:00:35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Pas de temps à perdre ? Pas de problème. Rechargez jusqu'à 225km en 10 minutes pour plus d’aventures.
___
Pensez à covoiturer. #SeDéplacerMoinsPolluer
#Q6etron #Audi #VorsprungDurchTechnik #Lavanceparlatechnologie #eMobilité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5-2.cdninstagram.com/v/t39.30808-6/392793761_840977934736533_8822291907110288904_n.jpg?_nc_cat=106&amp;ccb=1-7&amp;_nc_sid=18de74&amp;_nc_ohc=S1T0cQLPQvEQ7kNvgEz5waz&amp;_nc_ht=scontent-fra5-2.cdninstagram.com&amp;edm=AL-3X8kEAAAA&amp;oh=00_AYCr7yZnhVlpeerVoVJjuJ5D7OkSC83rR34P7Phfg2xXFw&amp;oe=66565408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7721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35C39-CD9A-4D17-AE9D-26A49AA15D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03/07/2024 - 03/21/2024</a:t>
            </a:r>
          </a:p>
        </p:txBody>
      </p:sp>
    </p:spTree>
    <p:extLst>
      <p:ext uri="{BB962C8B-B14F-4D97-AF65-F5344CB8AC3E}">
        <p14:creationId xmlns:p14="http://schemas.microsoft.com/office/powerpoint/2010/main" val="24562029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CF277-1A16-497C-A721-4A0C6B3DC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Automotive Instagram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7E0FC6-D2A4-4238-96EE-028B4F7B7D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49510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671261827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2803009664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946365209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3547638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069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fiat_fr - 2024-03-20 17:31:59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Aujourd’hui, c’est la #journéemondialedubonheur ! 
Pour l’occasion, partagez vos moments de joie à bord de votre Fiat avec #FiatCommunity 📸🚗🌟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3-1.cdninstagram.com/o1/v/t16/f1/m82/6F4B491D1E29D8937252798BADB81AAB_video_dashinit.mp4?efg=eyJ2ZW5jb2RlX3RhZyI6InZ0c192b2RfdXJsZ2VuLmNsaXBzLnVua25vd24tQzMuNzIwLmRhc2hfYmFzZWxpbmVfMV92MSJ9&amp;_nc_ht=scontent-fra3-1.cdninstagram.com&amp;_nc_cat=102&amp;vs=1079644979936320_4243755392&amp;_nc_vs=HBksFQIYT2lnX3hwdl9yZWVsc19wZXJtYW5lbnRfcHJvZC82RjRCNDkxRDFFMjlEODkzNzI1Mjc5OEJBREI4MUFBQl92aWRlb19kYXNoaW5pdC5tcDQVAALIAQAVAhg6cGFzc3Rocm91Z2hfZXZlcnN0b3JlL0dEdFF6aG0wUS1vbFprY0RBQlk0VnZQcGlaOVVicV9FQUFBRhUCAsgBACgAGAAbAYgHdXNlX29pbAExFQAAJujg8s2kmOA%2FFQIoAkMzLBdAMyAAAAAAABgSZGFzaF9iYXNlbGluZV8xX3YxEQB1AAA%3D&amp;ccb=9-4&amp;oh=00_AYChQG3vZtpB_4jKtQTp0hcDuy234MVRDyHy4AvYTPI0og&amp;oe=66676F21&amp;_nc_sid=1d576d&amp;_nc_rid=3e49171db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6728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13B2B8-A0EF-4FA7-A74D-050732C538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03/07/2024 - 03/21/2024</a:t>
            </a:r>
          </a:p>
        </p:txBody>
      </p:sp>
    </p:spTree>
    <p:extLst>
      <p:ext uri="{BB962C8B-B14F-4D97-AF65-F5344CB8AC3E}">
        <p14:creationId xmlns:p14="http://schemas.microsoft.com/office/powerpoint/2010/main" val="29484693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6D9EC-3E2F-4667-9B14-9EE614369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Automotive Instagram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51FF9B-E4E0-4ACF-BEB1-11E6EBD94D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84805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440141036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4084145046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78593385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228524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020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fordfrance - 2024-03-20 13:00:18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 retour sur ses terres natales pour une visite éclair, lexielimitless s'apprête à battre le record du monde à bord du #FordExplorer électrique.
Lexie et le Ford Explorer électrique se préparent pour la dernière étape de leur Tour du Monde en Électrique, de retour en Europe !
#ChargeAroundTheGlobe
Pour les trajets courts, privilégiez la marche ou le vélo #SeDéplacerMoinsPolluer
 📸 Mark Saben, Mantas Jankus &amp; Hayley Calvert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5-2.cdninstagram.com/v/t51.2885-15/434053726_1085852842699312_7595922144406281977_n.jpg?_nc_cat=106&amp;ccb=1-7&amp;_nc_sid=18de74&amp;_nc_ohc=ZUnsf9KF8HQQ7kNvgFaAOYk&amp;_nc_ht=scontent-fra5-2.cdninstagram.com&amp;edm=AL-3X8kEAAAA&amp;oh=00_AYC1EVIcTVY8VjrrobPamm8hqOyCqRb61p7TL1n8D50btw&amp;oe=66602AF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8348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EDA5E-B071-4303-8305-E984E5C9AD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03/07/2024 - 03/21/2024</a:t>
            </a:r>
          </a:p>
        </p:txBody>
      </p:sp>
    </p:spTree>
    <p:extLst>
      <p:ext uri="{BB962C8B-B14F-4D97-AF65-F5344CB8AC3E}">
        <p14:creationId xmlns:p14="http://schemas.microsoft.com/office/powerpoint/2010/main" val="35348987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DA195-B207-4367-9FF0-982537462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Automotive Instagram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B112AF-02AF-4669-990A-D827C505EB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9069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222756991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61607607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533124520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3245834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850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mercedesbenzfr - 2024-03-20 12:00:15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L'intense EQE SUV est prêt à vous emmener partout.
https://mb4.me/EQE_SUV_FR
#MercedesBenz #Électrique #EQESUV 
Au quotidien, prenez les transports en commun. #SeDéplacerMoinsPolluer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5-1.cdninstagram.com/v/t51.2885-15/432917529_444612014659514_9132985317661685134_n.jpg?_nc_cat=102&amp;ccb=1-7&amp;_nc_sid=18de74&amp;_nc_ohc=HkcUiQLe4BoQ7kNvgHR5pKE&amp;_nc_ht=scontent-fra5-1.cdninstagram.com&amp;edm=AL-3X8kEAAAA&amp;oh=00_AYDpafF8TkpClegyz1RDOwUgckMfTNpyc4k4rSSpuenqIw&amp;oe=664840A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5644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BC02FE-8766-4311-B4F8-E7D4FF2587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03/07/2024 - 03/21/2024</a:t>
            </a:r>
          </a:p>
        </p:txBody>
      </p:sp>
    </p:spTree>
    <p:extLst>
      <p:ext uri="{BB962C8B-B14F-4D97-AF65-F5344CB8AC3E}">
        <p14:creationId xmlns:p14="http://schemas.microsoft.com/office/powerpoint/2010/main" val="34696353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10ABB-B6E0-4A57-9BA9-4F24B0E2B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Automotive Instagram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023800-B97D-468B-9EE4-731739440D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8804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386603859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1639214118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658131258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1260917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571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citroenfrance - 2024-03-20 10:24:16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D’après la loi Citroën de la Journée internationale du bonheur, la personne taguée devra obligatoirement vous offrir un road trip en Citroën Holidays. 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3-1.cdninstagram.com/v/t39.30808-6/433671729_18424165024039822_816709077645603579_n.jpg?_nc_cat=101&amp;ccb=1-7&amp;_nc_sid=18de74&amp;_nc_ohc=9Q2o4brcWEsQ7kNvgEuV1s5&amp;_nc_ht=scontent-fra3-1.cdninstagram.com&amp;edm=AL-3X8kEAAAA&amp;oh=00_AYAH-yWUhDIs-L-ZUQteKJgMBtEdedDQlmxhTF0IE6JCfw&amp;oe=664F0400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1802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77657-4E90-4341-B185-D30DD81881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03/07/2024 - 03/21/2024</a:t>
            </a:r>
          </a:p>
        </p:txBody>
      </p:sp>
    </p:spTree>
    <p:extLst>
      <p:ext uri="{BB962C8B-B14F-4D97-AF65-F5344CB8AC3E}">
        <p14:creationId xmlns:p14="http://schemas.microsoft.com/office/powerpoint/2010/main" val="33524883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61203-CF8E-41EB-8EC2-793631617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Automotive Instagram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7AC01D-28C6-412A-AA08-4EA6975C15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6007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490400493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932656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778609052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2379316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420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bmwfrance - 2024-03-20 09:01:35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Savourez le retour des beaux jours aussi sur 2 roues grâce au porte-vélos BMW Pro 2.0 de la gamme Accessoires d’Origine BMW.​
#BMWAccessories ​
__ ​
Pensez à covoiturer. #SeDéplacerMoinsPolluer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3-1.cdninstagram.com/o1/v/t16/f1/m82/B74B977813F702A0F230A76CDB9E0E83_video_dashinit.mp4?efg=eyJ2ZW5jb2RlX3RhZyI6InZ0c192b2RfdXJsZ2VuLmNsaXBzLnVua25vd24tQzMuNzIwLmRhc2hfYmFzZWxpbmVfMV92MSJ9&amp;_nc_ht=scontent-fra3-1.cdninstagram.com&amp;_nc_cat=111&amp;vs=1085589469342638_2230695845&amp;_nc_vs=HBksFQIYT2lnX3hwdl9yZWVsc19wZXJtYW5lbnRfcHJvZC9CNzRCOTc3ODEzRjcwMkEwRjIzMEE3NkNEQjlFMEU4M192aWRlb19kYXNoaW5pdC5tcDQVAALIAQAVAhg6cGFzc3Rocm91Z2hfZXZlcnN0b3JlL0dBdEQzeG1ON1BndWJkOGFBQldhMmQxaFFud09icV9FQUFBRhUCAsgBACgAGAAbAYgHdXNlX29pbAExFQAAJqbt6cvkhZVAFQIoAkMzLBdAMAAAAAAAABgSZGFzaF9iYXNlbGluZV8xX3YxEQB1AAA%3D&amp;ccb=9-4&amp;oh=00_AfCNv8A3xKP11khfDEVM068c2vCsFV36_RMXfZgDMluS0Q&amp;oe=65FD53DA&amp;_nc_sid=1d576d&amp;_nc_rid=4e99ae70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4718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E7DD70-36AA-417A-BD97-1982B78070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03/07/2024 - 03/21/2024</a:t>
            </a:r>
          </a:p>
        </p:txBody>
      </p:sp>
    </p:spTree>
    <p:extLst>
      <p:ext uri="{BB962C8B-B14F-4D97-AF65-F5344CB8AC3E}">
        <p14:creationId xmlns:p14="http://schemas.microsoft.com/office/powerpoint/2010/main" val="35215711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DA738-0B74-435C-95F1-E20B0CEB7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Automotive Instagram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7682EA-6B1E-40DC-8B32-35EBBEB1D3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73172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344871431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863788397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506285474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3812098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971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audifrance - 2024-03-19 21:45:39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Nos signatures lumineuses entrent dans une nouvelle ère technologique. Créez votre propre aventure à bord de la Nouvelle Audi Q6 e-tron 100% électrique.
___
Au quotidien prenez les transports en commun. #SeDéplacerMoinsPolluer
#Q6etron #Audi #VorsprungDurchTechnik #Lavanceparlatechnologie #eMobilité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5-1.cdninstagram.com/v/t51.29350-15/432721278_25321958790751483_2453278013615829947_n.webp?stp=dst-jpg&amp;_nc_cat=100&amp;ccb=1-7&amp;_nc_sid=18de74&amp;_nc_ohc=sAlQknihgpkQ7kNvgHiEKIB&amp;_nc_ht=scontent-fra5-1.cdninstagram.com&amp;edm=AL-3X8kEAAAA&amp;oh=00_AYASDyBs0S8xZ8cJP-U3QlPw2kxwPszEgKif1OZRCe_Mow&amp;oe=66544897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606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EDD787-5565-42EC-B047-A2175BB133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03/07/2024 - 03/21/2024</a:t>
            </a:r>
          </a:p>
        </p:txBody>
      </p:sp>
    </p:spTree>
    <p:extLst>
      <p:ext uri="{BB962C8B-B14F-4D97-AF65-F5344CB8AC3E}">
        <p14:creationId xmlns:p14="http://schemas.microsoft.com/office/powerpoint/2010/main" val="31818598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2C5F4-0A33-4950-AF86-F23B18C08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Automotive Instagram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615B4D-BB95-4DD4-9AC0-67BC762BE3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36696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468355688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370537152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406139248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2482064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601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mercedesbenzfr - 2024-03-19 14:00:16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Le saviez-vous ? En 1961, la 300 SL Roadster est devenue la première voiture de série Mercedes-Benz équipée de freins à disque sur les quatre roues. Avec sa carrosserie noir brillant et son intérieur cuir crème, elle affiche une allure particulièrement élégante.
📷 simedli &amp; slshopuk pour #MBfanphoto
#MercedesBenz #MBclassic #300SLRoadster
Au quotidien, prenez les transports en commun. #SeDéplacerMoinsPolluer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5-1.cdninstagram.com/v/t51.2885-15/432868134_1601693137242899_7769219633632966123_n.jpg?_nc_cat=110&amp;ccb=1-7&amp;_nc_sid=18de74&amp;_nc_ohc=L_2XzBuM0UkQ7kNvgHSRY6Q&amp;_nc_ht=scontent-fra5-1.cdninstagram.com&amp;edm=AL-3X8kEAAAA&amp;oh=00_AYBxMxv_7647uvz6AWxl_BsUzS2gZkQ_VJXe_8XdhInqvw&amp;oe=664FC44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8879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484D7F-67C7-4B9C-A2F9-906295A116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03/07/2024 - 03/21/2024</a:t>
            </a:r>
          </a:p>
        </p:txBody>
      </p:sp>
    </p:spTree>
    <p:extLst>
      <p:ext uri="{BB962C8B-B14F-4D97-AF65-F5344CB8AC3E}">
        <p14:creationId xmlns:p14="http://schemas.microsoft.com/office/powerpoint/2010/main" val="32595360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F3D0D-F97F-4F7F-9C5C-D88E308CA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Automotive Instagram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D09F00-F175-4050-8FF1-C6BE720565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05947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300261138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617547648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010407081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1051496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781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skodafrance - 2024-03-19 10:02:39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Le saviez-vous ? 🤔 L’épisode 1/6 des e-Défis saison 3 est sorti !
Découvrez dès maintenant le premier défi avec baptistelecaplain et ses invités mathieu__blanchard, morganequt, camillecmp et francoisgbrnr sur la chaîne YouTube de Škoda France.
Et comme une bonne nouvelle n’arrive jamais seule, tentez de gagner un week-end aventure en Enyaq 100% électrique. 
Comment ? 
💚 En s’abonnant aux réseaux sociaux Škoda.
💬 En commentant autant de fois que vous le souhaitez sous une ou plusieurs vidéos de cette saison 3.
Pour connaître les règles du jeu concours, rendez-vous sur le lien dans notre description.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5-1.cdninstagram.com/o1/v/t16/f1/m82/F94E5C3F80C99D2EA08B1B02426F109B_video_dashinit.mp4?efg=eyJ2ZW5jb2RlX3RhZyI6InZ0c192b2RfdXJsZ2VuLmNsaXBzLnVua25vd24tQzMuNzIwLmRhc2hfYmFzZWxpbmVfMV92MSJ9&amp;_nc_ht=scontent-fra5-1.cdninstagram.com&amp;_nc_cat=103&amp;vs=403554155615333_1844926624&amp;_nc_vs=HBksFQIYT2lnX3hwdl9yZWVsc19wZXJtYW5lbnRfcHJvZC9GOTRFNUMzRjgwQzk5RDJFQTA4QjFCMDI0MjZGMTA5Ql92aWRlb19kYXNoaW5pdC5tcDQVAALIAQAVAhg6cGFzc3Rocm91Z2hfZXZlcnN0b3JlL0dPamR6aGtNOXJwRF9lTUVBUEhzREpMelA3UjdicV9FQUFBRhUCAsgBACgAGAAbAYgHdXNlX29pbAExFQAAJvzwy%2BPclP8%2FFQIoAkMzLBdALOFHrhR64RgSZGFzaF9iYXNlbGluZV8xX3YxEQB1AAA%3D&amp;ccb=9-4&amp;oh=00_AYDq_La-CmGmzvj-dR38-wvxWRqXxAqctP3w_hE-yOb4ng&amp;oe=6666DA98&amp;_nc_sid=1d576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3134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600326-3442-4B41-8F33-A017E2714E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03/07/2024 - 03/21/2024</a:t>
            </a:r>
          </a:p>
        </p:txBody>
      </p:sp>
    </p:spTree>
    <p:extLst>
      <p:ext uri="{BB962C8B-B14F-4D97-AF65-F5344CB8AC3E}">
        <p14:creationId xmlns:p14="http://schemas.microsoft.com/office/powerpoint/2010/main" val="40878080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1F8C0-9348-4BBB-8934-F8C138FCC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Automotive Instagram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4FE847-F030-4F59-BD62-D5BCF05B56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00792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836656628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411089166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900995854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1894910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19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vw_france - 2024-03-19 09:56:28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2ème meilleur moment de la journée après le café du matin selon notre CM ☕️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5-2.cdninstagram.com/v/t39.30808-6/431495923_800365388790139_2620521805755828471_n.jpg?_nc_cat=107&amp;ccb=1-7&amp;_nc_sid=18de74&amp;_nc_ohc=D_YiYh67thMQ7kNvgEHpj9X&amp;_nc_ht=scontent-fra5-2.cdninstagram.com&amp;edm=AL-3X8kEAAAA&amp;oh=00_AYAXK_A3uQ0QE4tQvxQYsuT15XOF6h09hoxQ2NSjbo6Pwg&amp;oe=664BB5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3365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5F737A-73C8-4FC3-8C44-F5310CCECA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03/07/2024 - 03/21/2024</a:t>
            </a:r>
          </a:p>
        </p:txBody>
      </p:sp>
    </p:spTree>
    <p:extLst>
      <p:ext uri="{BB962C8B-B14F-4D97-AF65-F5344CB8AC3E}">
        <p14:creationId xmlns:p14="http://schemas.microsoft.com/office/powerpoint/2010/main" val="28303902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A27CB-C0DE-482C-A3D4-EC0FBEBC2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Automotive Instagram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C7A1C0-79D1-4CE0-A3C7-07ABD373AB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66669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464962716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409938086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4477926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3153176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75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renault_france - 2024-03-19 09:00:00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la R5VOLUTION démarre. commandez #Renault5 #ETech 100% #électrique avant tout le monde avec le coupe-file R5 R Pass
lien en bio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5-1.cdninstagram.com/o1/v/t16/f1/m82/CF49CEBB306B1C554953A4BFACB1F7BB_video_dashinit.mp4?efg=eyJ2ZW5jb2RlX3RhZyI6InZ0c192b2RfdXJsZ2VuLmNsaXBzLnVua25vd24tQzMuNzIwLmRhc2hfYmFzZWxpbmVfMV92MSJ9&amp;_nc_ht=scontent-fra5-1.cdninstagram.com&amp;_nc_cat=109&amp;vs=1107372560511452_3630343772&amp;_nc_vs=HBkcFQIYT2lnX3hwdl9yZWVsc19wZXJtYW5lbnRfcHJvZC9DRjQ5Q0VCQjMwNkIxQzU1NDk1M0E0QkZBQ0IxRjdCQl92aWRlb19kYXNoaW5pdC5tcDQVAALIAQAoABgAGwGIB3VzZV9vaWwBMRUAACag59G%2Fq5DpPxUCKAJDMywXQBwo9cKPXCkYEmRhc2hfYmFzZWxpbmVfMV92MREAdQAA&amp;ccb=9-4&amp;oh=00_AYB_EXFXDWbug3khs9btzqnojTsa6NXHwhspBu_hP_II0w&amp;oe=664731E0&amp;_nc_sid=1d576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6497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C5AAE-5986-4434-BD69-FD3876E4CC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03/07/2024 - 03/21/2024</a:t>
            </a:r>
          </a:p>
        </p:txBody>
      </p:sp>
    </p:spTree>
    <p:extLst>
      <p:ext uri="{BB962C8B-B14F-4D97-AF65-F5344CB8AC3E}">
        <p14:creationId xmlns:p14="http://schemas.microsoft.com/office/powerpoint/2010/main" val="19389408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E0B56-1DFE-4D59-BD4B-C843A1D84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Automotive Instagram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F94858-5A34-4834-8F4D-BBAFE8FDD8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49860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37127489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280676116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727270128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1782104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199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audifrance - 2024-03-18 21:06:41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Un look sportif et des proportions parfaites. Découvrez Nouvelle Audi Q6 e-tron 100% électrique.
___
Pour les trajets courts, privilégiez la marche ou le vélo. #SeDéplacerMoinsPolluer
#Q6etron #Audi #VorsprungDurchTechnik #Lavanceparlatechnologie #eMobilité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3-1.cdninstagram.com/v/t51.2885-15/432883453_1072695220500517_9184281858726799135_n.jpg?_nc_cat=101&amp;ccb=1-7&amp;_nc_sid=18de74&amp;_nc_ohc=esZof4t09PYQ7kNvgF8mK_l&amp;_nc_ht=scontent-fra3-1.cdninstagram.com&amp;edm=AL-3X8kEAAAA&amp;oh=00_AYCOrMBaNpTDiqAqhJa_bb49NE8q3V9o4R6U-Zh4fZfl5g&amp;oe=664DC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361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113F36-997E-4A30-A1E8-183B76BA19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03/07/2024 - 03/21/2024</a:t>
            </a:r>
          </a:p>
        </p:txBody>
      </p:sp>
    </p:spTree>
    <p:extLst>
      <p:ext uri="{BB962C8B-B14F-4D97-AF65-F5344CB8AC3E}">
        <p14:creationId xmlns:p14="http://schemas.microsoft.com/office/powerpoint/2010/main" val="9103796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57345-0F59-4A96-82B7-1D5BF34BD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Automotive Instagram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C5046F-5583-4EB8-A6BF-49DCD7E267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00521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498073314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1942409056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48248987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1444719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618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audifrance - 2024-03-18 19:32:39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Oui, vous pouvez la conduire. Jusqu'à 623 kilomètres pour être exact. Vivez l’avance par la technologie et profitez d'une autonomie exceptionnelle au volant de Nouvelle Audi Q6 e-tron 100% électrique.
___
Pensez à covoiturer. #SeDéplacerMoinsPolluer
#Q6etron #Audi #VorsprungDurchTechnik #Lavanceparlatechnologie #eMobilité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5-2.cdninstagram.com/v/t51.2885-15/432913119_986114036178982_5761147845251944126_n.jpg?_nc_cat=106&amp;ccb=1-7&amp;_nc_sid=18de74&amp;_nc_ohc=9ErQ-2QLpDUQ7kNvgE8UdYs&amp;_nc_oc=Adi8HnyKtHBI6LJ2IwE9hhn7doRduFezlJaF8-n3TbdpOQt_C5w-l9mzknk_gkzITH0&amp;_nc_ht=scontent-fra5-2.cdninstagram.com&amp;edm=AL-3X8kEAAAA&amp;oh=00_AYBPc96VijQxD2kpO_wGBgLOdyY5ekwoTUSzslbf-Apl0g&amp;oe=664DAD8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450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4BD6DA-3F07-4739-822B-D28A2A992D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03/07/2024 - 03/21/2024</a:t>
            </a:r>
          </a:p>
        </p:txBody>
      </p:sp>
    </p:spTree>
    <p:extLst>
      <p:ext uri="{BB962C8B-B14F-4D97-AF65-F5344CB8AC3E}">
        <p14:creationId xmlns:p14="http://schemas.microsoft.com/office/powerpoint/2010/main" val="13461553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449C6-C0FB-46CF-B7C3-2F60CD09F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Automotive Instagram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61C6A8-973A-4E56-85B4-85D84CB813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50208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541287303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2728600282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793287476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620414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068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audifrance - 2024-03-18 19:03:42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Le visage du nouveau design premium.
Vivez l’avance par la technologie à bord de Nouvelle Audi Q6 e-tron 100% électrique.
___
Au quotidien prenez les transports en commun. #SeDéplacerMoinsPolluer
#Q6etron #Audi #VorsprungDurchTechnik #Lavanceparlatechnologie #eMobilité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3-1.cdninstagram.com/v/t51.2885-15/433949879_974304387385090_2346622745665631276_n.jpg?_nc_cat=105&amp;ccb=1-7&amp;_nc_sid=18de74&amp;_nc_ohc=ZeHgNe34HQUQ7kNvgFsStWC&amp;_nc_ht=scontent-fra3-1.cdninstagram.com&amp;edm=AL-3X8kEAAAA&amp;oh=00_AYAb45fOYcTe6q6Nf_uqEY3VBTPgtB5a4NOYQoUyt32hPw&amp;oe=664DB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7226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1A398B-FD63-43F7-8912-708A9307C3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03/07/2024 - 03/21/2024</a:t>
            </a:r>
          </a:p>
        </p:txBody>
      </p:sp>
    </p:spTree>
    <p:extLst>
      <p:ext uri="{BB962C8B-B14F-4D97-AF65-F5344CB8AC3E}">
        <p14:creationId xmlns:p14="http://schemas.microsoft.com/office/powerpoint/2010/main" val="21829646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7FE9F-81BF-48E4-8B49-616CBBFE5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Automotive Instagram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7D1DEB-30E1-48E0-9910-E98BCE7175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41495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384694942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148911337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072133641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1381190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865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citroenfrance - 2024-03-18 14:31:13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On est d’accord, c’est un « appel refusé » direct ça, non ? 🙅🏽‍♂️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3-1.cdninstagram.com/v/t39.30808-6/433634937_18423855703039822_7420828036602376722_n.jpg?_nc_cat=101&amp;ccb=1-7&amp;_nc_sid=18de74&amp;_nc_ohc=oCY6OcuuF4kQ7kNvgE9Kr6I&amp;_nc_ht=scontent-fra3-1.cdninstagram.com&amp;edm=AL-3X8kEAAAA&amp;oh=00_AYAnEVBDfN4wYEZQXsl7A-AR-QfSARsfsyEyRCPVC8ziCw&amp;oe=6663774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1952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61BDD4-0F21-47CB-8836-C519BBDFEC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03/07/2024 - 03/21/2024</a:t>
            </a:r>
          </a:p>
        </p:txBody>
      </p:sp>
    </p:spTree>
    <p:extLst>
      <p:ext uri="{BB962C8B-B14F-4D97-AF65-F5344CB8AC3E}">
        <p14:creationId xmlns:p14="http://schemas.microsoft.com/office/powerpoint/2010/main" val="22424084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6470D-9D7E-4F2C-BFBB-C86E6003C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Automotive Instagram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934DA5-A556-4550-8B2F-40F045EF99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35029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7232536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843254974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154480357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3325587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798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audifrance - 2024-03-17 17:04:57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Le design est un formidable outil du changement.
Inspiré par Nouvelle Audi Q6 e-tron 100% électrique, le designer et artiste digital reisingerandres explore une technologie innovante pour transformer des idées en designs progressistes qui vont bien au-delà de l'esthétique.
Nouvelle Audi Q6 e-tron 100% électrique. Première mondiale le 18 mars 2024.
#Audi #Q6etron #VorsprungDurchTechnik #Reisinger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5-1.cdninstagram.com/o1/v/t16/f1/m82/A0441C5E5CC77548036EC8F14109A1BE_video_dashinit.mp4?efg=eyJ2ZW5jb2RlX3RhZyI6InZ0c192b2RfdXJsZ2VuLmNsaXBzLnVua25vd24tQzMuNzIwLmRhc2hfYmFzZWxpbmVfMV92MSJ9&amp;_nc_ht=scontent-fra5-1.cdninstagram.com&amp;_nc_cat=104&amp;vs=953285829810597_1841021159&amp;_nc_vs=HBksFQIYT2lnX3hwdl9yZWVsc19wZXJtYW5lbnRfcHJvZC9BMDQ0MUM1RTVDQzc3NTQ4MDM2RUM4RjE0MTA5QTFCRV92aWRlb19kYXNoaW5pdC5tcDQVAALIAQAVAhg6cGFzc3Rocm91Z2hfZXZlcnN0b3JlL0dCYXJLaG5iQ2VCckJZTUNBUFlYOU1SdmdQVkVicV9FQUFBRhUCAsgBACgAGAAbAYgHdXNlX29pbAExFQAAJqaIuerig4RAFQIoAkMzLBdASPXCj1wo9hgSZGFzaF9iYXNlbGluZV8xX3YxEQB1AAA%3D&amp;ccb=9-4&amp;oh=00_AYD4ytZ9MA_zZOX02-LWr2-C-cgFQAGM99-eLj1m55rWFw&amp;oe=664E04CA&amp;_nc_sid=1d576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0019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1A63B0-2352-4C21-8EBC-7EF7DBFBF8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03/07/2024 - 03/21/2024</a:t>
            </a:r>
          </a:p>
        </p:txBody>
      </p:sp>
    </p:spTree>
    <p:extLst>
      <p:ext uri="{BB962C8B-B14F-4D97-AF65-F5344CB8AC3E}">
        <p14:creationId xmlns:p14="http://schemas.microsoft.com/office/powerpoint/2010/main" val="26162852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3901</Words>
  <Application>Microsoft Office PowerPoint</Application>
  <PresentationFormat>On-screen Show (4:3)</PresentationFormat>
  <Paragraphs>268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Calibri</vt:lpstr>
      <vt:lpstr>Arial</vt:lpstr>
      <vt:lpstr>quintly_template</vt:lpstr>
      <vt:lpstr>Food Instagram</vt:lpstr>
      <vt:lpstr>Instagram Evolution du nombre de post par format de publication sur 1 an  | Automotive Instagram</vt:lpstr>
      <vt:lpstr>Instagram Type d'interaction par tye de posts  | Automotive Instagram</vt:lpstr>
      <vt:lpstr>Instagram Volume de like par format de publication | Automotive Instagram</vt:lpstr>
      <vt:lpstr>Instagram Volume de commentaire par format | Automotive Instagram</vt:lpstr>
      <vt:lpstr>Instagram Distribution des publications par format | Automotive Instagram</vt:lpstr>
      <vt:lpstr>Instagram Volume de publication par format, par jour de la semaine | Automotive Instagram</vt:lpstr>
      <vt:lpstr>Instagram Taux d'interaction moyen par heure et par format  | Automotive Instagram</vt:lpstr>
      <vt:lpstr>Overall Overall Tag Performance | Automotive Instagram</vt:lpstr>
      <vt:lpstr>Overall All Taggable Posts Table | Automotive Instagram - 1 of 25</vt:lpstr>
      <vt:lpstr>Overall All Taggable Posts Table | Automotive Instagram - 2 of 25</vt:lpstr>
      <vt:lpstr>Overall All Taggable Posts Table | Automotive Instagram - 3 of 25</vt:lpstr>
      <vt:lpstr>Overall All Taggable Posts Table | Automotive Instagram - 4 of 25</vt:lpstr>
      <vt:lpstr>Overall All Taggable Posts Table | Automotive Instagram - 5 of 25</vt:lpstr>
      <vt:lpstr>Overall All Taggable Posts Table | Automotive Instagram - 6 of 25</vt:lpstr>
      <vt:lpstr>Overall All Taggable Posts Table | Automotive Instagram - 7 of 25</vt:lpstr>
      <vt:lpstr>Overall All Taggable Posts Table | Automotive Instagram - 8 of 25</vt:lpstr>
      <vt:lpstr>Overall All Taggable Posts Table | Automotive Instagram - 9 of 25</vt:lpstr>
      <vt:lpstr>Overall All Taggable Posts Table | Automotive Instagram - 10 of 25</vt:lpstr>
      <vt:lpstr>Overall All Taggable Posts Table | Automotive Instagram - 11 of 25</vt:lpstr>
      <vt:lpstr>Overall All Taggable Posts Table | Automotive Instagram - 12 of 25</vt:lpstr>
      <vt:lpstr>Overall All Taggable Posts Table | Automotive Instagram - 13 of 25</vt:lpstr>
      <vt:lpstr>Overall All Taggable Posts Table | Automotive Instagram - 14 of 25</vt:lpstr>
      <vt:lpstr>Overall All Taggable Posts Table | Automotive Instagram - 15 of 25</vt:lpstr>
      <vt:lpstr>Overall All Taggable Posts Table | Automotive Instagram - 16 of 25</vt:lpstr>
      <vt:lpstr>Overall All Taggable Posts Table | Automotive Instagram - 17 of 25</vt:lpstr>
      <vt:lpstr>Overall All Taggable Posts Table | Automotive Instagram - 18 of 25</vt:lpstr>
      <vt:lpstr>Overall All Taggable Posts Table | Automotive Instagram - 19 of 25</vt:lpstr>
      <vt:lpstr>Overall All Taggable Posts Table | Automotive Instagram - 20 of 25</vt:lpstr>
      <vt:lpstr>Overall All Taggable Posts Table | Automotive Instagram - 21 of 25</vt:lpstr>
      <vt:lpstr>Overall All Taggable Posts Table | Automotive Instagram - 22 of 25</vt:lpstr>
      <vt:lpstr>Overall All Taggable Posts Table | Automotive Instagram - 23 of 25</vt:lpstr>
      <vt:lpstr>Overall All Taggable Posts Table | Automotive Instagram - 24 of 25</vt:lpstr>
      <vt:lpstr>Overall All Taggable Posts Table | Automotive Instagram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Food Instagram</dc:title>
  <dc:creator>Frederik Born</dc:creator>
  <cp:lastModifiedBy>Frederik Born</cp:lastModifiedBy>
  <cp:revision>1</cp:revision>
  <dcterms:created xsi:type="dcterms:W3CDTF">2024-06-11T14:02:58Z</dcterms:created>
  <dcterms:modified xsi:type="dcterms:W3CDTF">2024-06-11T14:03:40Z</dcterms:modified>
</cp:coreProperties>
</file>