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6C-468F-B968-1E87C242B0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6C-468F-B968-1E87C242B0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Mustela France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6C-468F-B968-1E87C242B0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Volkswagen @volkswagenfrance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6C-468F-B968-1E87C242B0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Invisalign France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6C-468F-B968-1E87C242B0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Peugeot @PeugeotFrance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6C-468F-B968-1E87C242B0E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BforBank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56C-468F-B968-1E87C242B0E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56C-468F-B968-1E87C242B0E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The Human Safety Net France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6C-468F-B968-1E87C242B0E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Retail Renault Group France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56C-468F-B968-1E87C242B0E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Mustela USA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56C-468F-B968-1E87C242B0E3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Renault @Renault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56C-468F-B968-1E87C242B0E3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Nexity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56C-468F-B968-1E87C242B0E3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Nexity Lyon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56C-468F-B968-1E87C242B0E3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Nexity Normandie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56C-468F-B968-1E87C242B0E3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IKKS @ikks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56C-468F-B968-1E87C242B0E3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DR SMILE France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56C-468F-B968-1E87C242B0E3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E56C-468F-B968-1E87C242B0E3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Generali France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45249</c:v>
                </c:pt>
                <c:pt idx="1">
                  <c:v>45250</c:v>
                </c:pt>
                <c:pt idx="2">
                  <c:v>45251</c:v>
                </c:pt>
                <c:pt idx="3">
                  <c:v>45252</c:v>
                </c:pt>
                <c:pt idx="4">
                  <c:v>45253</c:v>
                </c:pt>
                <c:pt idx="5">
                  <c:v>45254</c:v>
                </c:pt>
                <c:pt idx="6">
                  <c:v>45255</c:v>
                </c:pt>
                <c:pt idx="7">
                  <c:v>45256</c:v>
                </c:pt>
                <c:pt idx="8">
                  <c:v>45257</c:v>
                </c:pt>
                <c:pt idx="9">
                  <c:v>45258</c:v>
                </c:pt>
                <c:pt idx="10">
                  <c:v>45259</c:v>
                </c:pt>
                <c:pt idx="11">
                  <c:v>45260</c:v>
                </c:pt>
                <c:pt idx="12">
                  <c:v>45261</c:v>
                </c:pt>
                <c:pt idx="13">
                  <c:v>45262</c:v>
                </c:pt>
                <c:pt idx="14">
                  <c:v>45263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E56C-468F-B968-1E87C242B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135816"/>
        <c:axId val="394134832"/>
      </c:barChart>
      <c:dateAx>
        <c:axId val="394135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34832"/>
        <c:crosses val="autoZero"/>
        <c:auto val="1"/>
        <c:lblOffset val="100"/>
        <c:baseTimeUnit val="days"/>
      </c:dateAx>
      <c:valAx>
        <c:axId val="39413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3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E2F3-20D9-4EBB-A2FC-48DCED3C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5D6FC9-D1B9-4F81-BFCF-AC71EF1A3B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4512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17E93-25C3-40DF-99B0-AE0B2D150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F7ACC-FBB7-4A50-8373-C68A2352E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340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profiles</dc:title>
  <dc:creator>Frederik Born</dc:creator>
  <cp:lastModifiedBy>Frederik Born</cp:lastModifiedBy>
  <cp:revision>1</cp:revision>
  <dcterms:created xsi:type="dcterms:W3CDTF">2024-04-10T14:25:17Z</dcterms:created>
  <dcterms:modified xsi:type="dcterms:W3CDTF">2024-04-10T14:25:35Z</dcterms:modified>
</cp:coreProperties>
</file>