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3F630-EC7F-459A-B1D2-88E5E3B626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Abeille Assurances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60AC9C-8E8D-47CD-85D5-BA52F1A137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Facelift France</a:t>
            </a:r>
          </a:p>
        </p:txBody>
      </p:sp>
    </p:spTree>
    <p:extLst>
      <p:ext uri="{BB962C8B-B14F-4D97-AF65-F5344CB8AC3E}">
        <p14:creationId xmlns:p14="http://schemas.microsoft.com/office/powerpoint/2010/main" val="2535153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66548-7928-405B-B92E-A3090C2E8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All profiles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7950DF-0D99-4194-805B-35C0F74884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56439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338132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064177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93072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83744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36567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41065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94273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7800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422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DR SMILE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873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Axeptio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362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Mustela 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10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Renault @Renault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18460045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-11565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40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973401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3599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Mustela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398275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4122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Volkswagen @volkswagenfrance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33513288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-9869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-19646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41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Invisalign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165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Peugeot @PeugeotFrance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13124119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526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BforBank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1966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034551-A1EF-44E6-97C8-2ACA306C6A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11/03/2023 - 12/03/2023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3118440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F3209-C1AE-41E3-A8EF-1E0460CA2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All profiles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93E970-4D64-4764-84ED-DB306D8B4A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58255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149592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907875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65400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35513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02084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9190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36359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31806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821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The Human Safety Net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704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Retail Renault Group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277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50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Nexity Lyon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167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Nexity Normandie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048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Generali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30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862178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2730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facelift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55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IKKS @ikks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304909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1765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505FAF-7828-4049-A24F-CF0E6F5677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11/03/2023 - 12/03/2023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23783201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362</Words>
  <Application>Microsoft Office PowerPoint</Application>
  <PresentationFormat>On-screen Show (4:3)</PresentationFormat>
  <Paragraphs>174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Abeille Assurances</vt:lpstr>
      <vt:lpstr>Facebook Fans Table | All profiles - 1 of 2</vt:lpstr>
      <vt:lpstr>Facebook Fans Table | All profiles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Abeille Assurances</dc:title>
  <dc:creator>Frederik Born</dc:creator>
  <cp:lastModifiedBy>Frederik Born</cp:lastModifiedBy>
  <cp:revision>1</cp:revision>
  <dcterms:created xsi:type="dcterms:W3CDTF">2024-04-10T14:22:53Z</dcterms:created>
  <dcterms:modified xsi:type="dcterms:W3CDTF">2024-04-10T14:23:05Z</dcterms:modified>
</cp:coreProperties>
</file>