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  <c:pt idx="3">
                  <c:v>45234</c:v>
                </c:pt>
                <c:pt idx="4">
                  <c:v>45235</c:v>
                </c:pt>
                <c:pt idx="5">
                  <c:v>45236</c:v>
                </c:pt>
                <c:pt idx="6">
                  <c:v>45237</c:v>
                </c:pt>
                <c:pt idx="7">
                  <c:v>45238</c:v>
                </c:pt>
                <c:pt idx="8">
                  <c:v>45239</c:v>
                </c:pt>
                <c:pt idx="9">
                  <c:v>45240</c:v>
                </c:pt>
                <c:pt idx="10">
                  <c:v>45241</c:v>
                </c:pt>
                <c:pt idx="11">
                  <c:v>45242</c:v>
                </c:pt>
                <c:pt idx="12">
                  <c:v>45243</c:v>
                </c:pt>
                <c:pt idx="13">
                  <c:v>45244</c:v>
                </c:pt>
                <c:pt idx="14">
                  <c:v>45245</c:v>
                </c:pt>
                <c:pt idx="15">
                  <c:v>45246</c:v>
                </c:pt>
                <c:pt idx="16">
                  <c:v>45247</c:v>
                </c:pt>
                <c:pt idx="17">
                  <c:v>45248</c:v>
                </c:pt>
                <c:pt idx="18">
                  <c:v>45249</c:v>
                </c:pt>
                <c:pt idx="19">
                  <c:v>45250</c:v>
                </c:pt>
                <c:pt idx="20">
                  <c:v>45251</c:v>
                </c:pt>
                <c:pt idx="21">
                  <c:v>45252</c:v>
                </c:pt>
                <c:pt idx="22">
                  <c:v>45253</c:v>
                </c:pt>
                <c:pt idx="23">
                  <c:v>45254</c:v>
                </c:pt>
                <c:pt idx="24">
                  <c:v>45255</c:v>
                </c:pt>
                <c:pt idx="25">
                  <c:v>45256</c:v>
                </c:pt>
                <c:pt idx="26">
                  <c:v>45257</c:v>
                </c:pt>
                <c:pt idx="27">
                  <c:v>45258</c:v>
                </c:pt>
                <c:pt idx="28">
                  <c:v>45259</c:v>
                </c:pt>
                <c:pt idx="29">
                  <c:v>45260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</c:v>
                </c:pt>
                <c:pt idx="1">
                  <c:v>20</c:v>
                </c:pt>
                <c:pt idx="2">
                  <c:v>22</c:v>
                </c:pt>
                <c:pt idx="3">
                  <c:v>11</c:v>
                </c:pt>
                <c:pt idx="4">
                  <c:v>17</c:v>
                </c:pt>
                <c:pt idx="5">
                  <c:v>18</c:v>
                </c:pt>
                <c:pt idx="6">
                  <c:v>25</c:v>
                </c:pt>
                <c:pt idx="7">
                  <c:v>20</c:v>
                </c:pt>
                <c:pt idx="8">
                  <c:v>26</c:v>
                </c:pt>
                <c:pt idx="9">
                  <c:v>21</c:v>
                </c:pt>
                <c:pt idx="10">
                  <c:v>20</c:v>
                </c:pt>
                <c:pt idx="11">
                  <c:v>16</c:v>
                </c:pt>
                <c:pt idx="12">
                  <c:v>21</c:v>
                </c:pt>
                <c:pt idx="13">
                  <c:v>23</c:v>
                </c:pt>
                <c:pt idx="14">
                  <c:v>23</c:v>
                </c:pt>
                <c:pt idx="15">
                  <c:v>25</c:v>
                </c:pt>
                <c:pt idx="16">
                  <c:v>22</c:v>
                </c:pt>
                <c:pt idx="17">
                  <c:v>17</c:v>
                </c:pt>
                <c:pt idx="18">
                  <c:v>10</c:v>
                </c:pt>
                <c:pt idx="19">
                  <c:v>19</c:v>
                </c:pt>
                <c:pt idx="20">
                  <c:v>21</c:v>
                </c:pt>
                <c:pt idx="21">
                  <c:v>28</c:v>
                </c:pt>
                <c:pt idx="22">
                  <c:v>21</c:v>
                </c:pt>
                <c:pt idx="23">
                  <c:v>24</c:v>
                </c:pt>
                <c:pt idx="24">
                  <c:v>15</c:v>
                </c:pt>
                <c:pt idx="25">
                  <c:v>16</c:v>
                </c:pt>
                <c:pt idx="26">
                  <c:v>17</c:v>
                </c:pt>
                <c:pt idx="27">
                  <c:v>15</c:v>
                </c:pt>
                <c:pt idx="28">
                  <c:v>23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F3-4B3C-8C2A-5DA735052B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  <c:pt idx="3">
                  <c:v>45234</c:v>
                </c:pt>
                <c:pt idx="4">
                  <c:v>45235</c:v>
                </c:pt>
                <c:pt idx="5">
                  <c:v>45236</c:v>
                </c:pt>
                <c:pt idx="6">
                  <c:v>45237</c:v>
                </c:pt>
                <c:pt idx="7">
                  <c:v>45238</c:v>
                </c:pt>
                <c:pt idx="8">
                  <c:v>45239</c:v>
                </c:pt>
                <c:pt idx="9">
                  <c:v>45240</c:v>
                </c:pt>
                <c:pt idx="10">
                  <c:v>45241</c:v>
                </c:pt>
                <c:pt idx="11">
                  <c:v>45242</c:v>
                </c:pt>
                <c:pt idx="12">
                  <c:v>45243</c:v>
                </c:pt>
                <c:pt idx="13">
                  <c:v>45244</c:v>
                </c:pt>
                <c:pt idx="14">
                  <c:v>45245</c:v>
                </c:pt>
                <c:pt idx="15">
                  <c:v>45246</c:v>
                </c:pt>
                <c:pt idx="16">
                  <c:v>45247</c:v>
                </c:pt>
                <c:pt idx="17">
                  <c:v>45248</c:v>
                </c:pt>
                <c:pt idx="18">
                  <c:v>45249</c:v>
                </c:pt>
                <c:pt idx="19">
                  <c:v>45250</c:v>
                </c:pt>
                <c:pt idx="20">
                  <c:v>45251</c:v>
                </c:pt>
                <c:pt idx="21">
                  <c:v>45252</c:v>
                </c:pt>
                <c:pt idx="22">
                  <c:v>45253</c:v>
                </c:pt>
                <c:pt idx="23">
                  <c:v>45254</c:v>
                </c:pt>
                <c:pt idx="24">
                  <c:v>45255</c:v>
                </c:pt>
                <c:pt idx="25">
                  <c:v>45256</c:v>
                </c:pt>
                <c:pt idx="26">
                  <c:v>45257</c:v>
                </c:pt>
                <c:pt idx="27">
                  <c:v>45258</c:v>
                </c:pt>
                <c:pt idx="28">
                  <c:v>45259</c:v>
                </c:pt>
                <c:pt idx="29">
                  <c:v>45260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</c:v>
                </c:pt>
                <c:pt idx="1">
                  <c:v>23</c:v>
                </c:pt>
                <c:pt idx="2">
                  <c:v>20</c:v>
                </c:pt>
                <c:pt idx="3">
                  <c:v>12</c:v>
                </c:pt>
                <c:pt idx="4">
                  <c:v>11</c:v>
                </c:pt>
                <c:pt idx="5">
                  <c:v>19</c:v>
                </c:pt>
                <c:pt idx="6">
                  <c:v>17</c:v>
                </c:pt>
                <c:pt idx="7">
                  <c:v>32</c:v>
                </c:pt>
                <c:pt idx="8">
                  <c:v>23</c:v>
                </c:pt>
                <c:pt idx="9">
                  <c:v>22</c:v>
                </c:pt>
                <c:pt idx="10">
                  <c:v>13</c:v>
                </c:pt>
                <c:pt idx="11">
                  <c:v>14</c:v>
                </c:pt>
                <c:pt idx="12">
                  <c:v>21</c:v>
                </c:pt>
                <c:pt idx="13">
                  <c:v>29</c:v>
                </c:pt>
                <c:pt idx="14">
                  <c:v>24</c:v>
                </c:pt>
                <c:pt idx="15">
                  <c:v>25</c:v>
                </c:pt>
                <c:pt idx="16">
                  <c:v>15</c:v>
                </c:pt>
                <c:pt idx="17">
                  <c:v>11</c:v>
                </c:pt>
                <c:pt idx="18">
                  <c:v>9</c:v>
                </c:pt>
                <c:pt idx="19">
                  <c:v>19</c:v>
                </c:pt>
                <c:pt idx="20">
                  <c:v>19</c:v>
                </c:pt>
                <c:pt idx="21">
                  <c:v>19</c:v>
                </c:pt>
                <c:pt idx="22">
                  <c:v>16</c:v>
                </c:pt>
                <c:pt idx="23">
                  <c:v>17</c:v>
                </c:pt>
                <c:pt idx="24">
                  <c:v>14</c:v>
                </c:pt>
                <c:pt idx="25">
                  <c:v>17</c:v>
                </c:pt>
                <c:pt idx="26">
                  <c:v>22</c:v>
                </c:pt>
                <c:pt idx="27">
                  <c:v>22</c:v>
                </c:pt>
                <c:pt idx="28">
                  <c:v>25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F3-4B3C-8C2A-5DA735052B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  <c:pt idx="3">
                  <c:v>45234</c:v>
                </c:pt>
                <c:pt idx="4">
                  <c:v>45235</c:v>
                </c:pt>
                <c:pt idx="5">
                  <c:v>45236</c:v>
                </c:pt>
                <c:pt idx="6">
                  <c:v>45237</c:v>
                </c:pt>
                <c:pt idx="7">
                  <c:v>45238</c:v>
                </c:pt>
                <c:pt idx="8">
                  <c:v>45239</c:v>
                </c:pt>
                <c:pt idx="9">
                  <c:v>45240</c:v>
                </c:pt>
                <c:pt idx="10">
                  <c:v>45241</c:v>
                </c:pt>
                <c:pt idx="11">
                  <c:v>45242</c:v>
                </c:pt>
                <c:pt idx="12">
                  <c:v>45243</c:v>
                </c:pt>
                <c:pt idx="13">
                  <c:v>45244</c:v>
                </c:pt>
                <c:pt idx="14">
                  <c:v>45245</c:v>
                </c:pt>
                <c:pt idx="15">
                  <c:v>45246</c:v>
                </c:pt>
                <c:pt idx="16">
                  <c:v>45247</c:v>
                </c:pt>
                <c:pt idx="17">
                  <c:v>45248</c:v>
                </c:pt>
                <c:pt idx="18">
                  <c:v>45249</c:v>
                </c:pt>
                <c:pt idx="19">
                  <c:v>45250</c:v>
                </c:pt>
                <c:pt idx="20">
                  <c:v>45251</c:v>
                </c:pt>
                <c:pt idx="21">
                  <c:v>45252</c:v>
                </c:pt>
                <c:pt idx="22">
                  <c:v>45253</c:v>
                </c:pt>
                <c:pt idx="23">
                  <c:v>45254</c:v>
                </c:pt>
                <c:pt idx="24">
                  <c:v>45255</c:v>
                </c:pt>
                <c:pt idx="25">
                  <c:v>45256</c:v>
                </c:pt>
                <c:pt idx="26">
                  <c:v>45257</c:v>
                </c:pt>
                <c:pt idx="27">
                  <c:v>45258</c:v>
                </c:pt>
                <c:pt idx="28">
                  <c:v>45259</c:v>
                </c:pt>
                <c:pt idx="29">
                  <c:v>45260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</c:v>
                </c:pt>
                <c:pt idx="1">
                  <c:v>35</c:v>
                </c:pt>
                <c:pt idx="2">
                  <c:v>37</c:v>
                </c:pt>
                <c:pt idx="3">
                  <c:v>30</c:v>
                </c:pt>
                <c:pt idx="4">
                  <c:v>18</c:v>
                </c:pt>
                <c:pt idx="5">
                  <c:v>27</c:v>
                </c:pt>
                <c:pt idx="6">
                  <c:v>40</c:v>
                </c:pt>
                <c:pt idx="7">
                  <c:v>35</c:v>
                </c:pt>
                <c:pt idx="8">
                  <c:v>27</c:v>
                </c:pt>
                <c:pt idx="9">
                  <c:v>40</c:v>
                </c:pt>
                <c:pt idx="10">
                  <c:v>26</c:v>
                </c:pt>
                <c:pt idx="11">
                  <c:v>16</c:v>
                </c:pt>
                <c:pt idx="12">
                  <c:v>35</c:v>
                </c:pt>
                <c:pt idx="13">
                  <c:v>34</c:v>
                </c:pt>
                <c:pt idx="14">
                  <c:v>35</c:v>
                </c:pt>
                <c:pt idx="15">
                  <c:v>35</c:v>
                </c:pt>
                <c:pt idx="16">
                  <c:v>41</c:v>
                </c:pt>
                <c:pt idx="17">
                  <c:v>35</c:v>
                </c:pt>
                <c:pt idx="18">
                  <c:v>20</c:v>
                </c:pt>
                <c:pt idx="19">
                  <c:v>31</c:v>
                </c:pt>
                <c:pt idx="20">
                  <c:v>36</c:v>
                </c:pt>
                <c:pt idx="21">
                  <c:v>38</c:v>
                </c:pt>
                <c:pt idx="22">
                  <c:v>41</c:v>
                </c:pt>
                <c:pt idx="23">
                  <c:v>43</c:v>
                </c:pt>
                <c:pt idx="24">
                  <c:v>31</c:v>
                </c:pt>
                <c:pt idx="25">
                  <c:v>25</c:v>
                </c:pt>
                <c:pt idx="26">
                  <c:v>39</c:v>
                </c:pt>
                <c:pt idx="27">
                  <c:v>33</c:v>
                </c:pt>
                <c:pt idx="28">
                  <c:v>43</c:v>
                </c:pt>
                <c:pt idx="29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F3-4B3C-8C2A-5DA735052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064344"/>
        <c:axId val="70063360"/>
      </c:lineChart>
      <c:dateAx>
        <c:axId val="7006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63360"/>
        <c:crosses val="autoZero"/>
        <c:auto val="1"/>
        <c:lblOffset val="100"/>
        <c:baseTimeUnit val="days"/>
      </c:dateAx>
      <c:valAx>
        <c:axId val="7006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6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Comments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147796</c:v>
                </c:pt>
                <c:pt idx="1">
                  <c:v>212760</c:v>
                </c:pt>
                <c:pt idx="2">
                  <c:v>171191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A5-4B5B-9E26-B319C2F99B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7585132</c:v>
                </c:pt>
                <c:pt idx="1">
                  <c:v>5921553</c:v>
                </c:pt>
                <c:pt idx="2">
                  <c:v>6981957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A5-4B5B-9E26-B319C2F99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218032"/>
        <c:axId val="391824808"/>
      </c:barChart>
      <c:catAx>
        <c:axId val="39321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24808"/>
        <c:crosses val="autoZero"/>
        <c:auto val="1"/>
        <c:lblAlgn val="ctr"/>
        <c:lblOffset val="100"/>
        <c:noMultiLvlLbl val="0"/>
      </c:catAx>
      <c:valAx>
        <c:axId val="39182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1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7585132</c:v>
                </c:pt>
                <c:pt idx="1">
                  <c:v>5921553</c:v>
                </c:pt>
                <c:pt idx="2">
                  <c:v>6981957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0-42E3-96EA-A3BF7051D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147796</c:v>
                </c:pt>
                <c:pt idx="1">
                  <c:v>212760</c:v>
                </c:pt>
                <c:pt idx="2">
                  <c:v>171191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CA-4F01-83D2-49117DAA7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598</c:v>
                </c:pt>
                <c:pt idx="1">
                  <c:v>562</c:v>
                </c:pt>
                <c:pt idx="2">
                  <c:v>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39-4D0B-BFAE-E273F7127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</c:v>
                </c:pt>
                <c:pt idx="1">
                  <c:v>75</c:v>
                </c:pt>
                <c:pt idx="2">
                  <c:v>84</c:v>
                </c:pt>
                <c:pt idx="3">
                  <c:v>113</c:v>
                </c:pt>
                <c:pt idx="4">
                  <c:v>115</c:v>
                </c:pt>
                <c:pt idx="5">
                  <c:v>89</c:v>
                </c:pt>
                <c:pt idx="6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09-4504-AD95-5CAFB7A972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51</c:v>
                </c:pt>
                <c:pt idx="1">
                  <c:v>81</c:v>
                </c:pt>
                <c:pt idx="2">
                  <c:v>87</c:v>
                </c:pt>
                <c:pt idx="3">
                  <c:v>112</c:v>
                </c:pt>
                <c:pt idx="4">
                  <c:v>107</c:v>
                </c:pt>
                <c:pt idx="5">
                  <c:v>74</c:v>
                </c:pt>
                <c:pt idx="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09-4504-AD95-5CAFB7A972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79</c:v>
                </c:pt>
                <c:pt idx="1">
                  <c:v>132</c:v>
                </c:pt>
                <c:pt idx="2">
                  <c:v>143</c:v>
                </c:pt>
                <c:pt idx="3">
                  <c:v>178</c:v>
                </c:pt>
                <c:pt idx="4">
                  <c:v>183</c:v>
                </c:pt>
                <c:pt idx="5">
                  <c:v>161</c:v>
                </c:pt>
                <c:pt idx="6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09-4504-AD95-5CAFB7A97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365024"/>
        <c:axId val="397368960"/>
      </c:barChart>
      <c:catAx>
        <c:axId val="39736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68960"/>
        <c:crosses val="autoZero"/>
        <c:auto val="1"/>
        <c:lblAlgn val="ctr"/>
        <c:lblOffset val="100"/>
        <c:noMultiLvlLbl val="0"/>
      </c:catAx>
      <c:valAx>
        <c:axId val="39736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6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0.15459999999999999</c:v>
                </c:pt>
                <c:pt idx="1">
                  <c:v>0</c:v>
                </c:pt>
                <c:pt idx="2">
                  <c:v>6.9800000000000001E-2</c:v>
                </c:pt>
                <c:pt idx="3">
                  <c:v>0</c:v>
                </c:pt>
                <c:pt idx="4">
                  <c:v>4.6800000000000001E-2</c:v>
                </c:pt>
                <c:pt idx="5">
                  <c:v>6.0600000000000001E-2</c:v>
                </c:pt>
                <c:pt idx="6">
                  <c:v>6.0900000000000003E-2</c:v>
                </c:pt>
                <c:pt idx="7">
                  <c:v>0.29260000000000003</c:v>
                </c:pt>
                <c:pt idx="8">
                  <c:v>0.27300000000000002</c:v>
                </c:pt>
                <c:pt idx="9">
                  <c:v>0.43719999999999998</c:v>
                </c:pt>
                <c:pt idx="10">
                  <c:v>0.44990000000000002</c:v>
                </c:pt>
                <c:pt idx="11">
                  <c:v>0.53259999999999996</c:v>
                </c:pt>
                <c:pt idx="12">
                  <c:v>0.38429999999999997</c:v>
                </c:pt>
                <c:pt idx="13">
                  <c:v>0.30659999999999998</c:v>
                </c:pt>
                <c:pt idx="14">
                  <c:v>0.2873</c:v>
                </c:pt>
                <c:pt idx="15">
                  <c:v>0.40479999999999999</c:v>
                </c:pt>
                <c:pt idx="16">
                  <c:v>0.27279999999999999</c:v>
                </c:pt>
                <c:pt idx="17">
                  <c:v>0.32</c:v>
                </c:pt>
                <c:pt idx="18">
                  <c:v>0.3206</c:v>
                </c:pt>
                <c:pt idx="19">
                  <c:v>0.25080000000000002</c:v>
                </c:pt>
                <c:pt idx="20">
                  <c:v>0.2676</c:v>
                </c:pt>
                <c:pt idx="21">
                  <c:v>0.26819999999999999</c:v>
                </c:pt>
                <c:pt idx="22">
                  <c:v>0.32469999999999999</c:v>
                </c:pt>
                <c:pt idx="23">
                  <c:v>8.1299999999999997E-2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7F-4500-8407-69B57DB79A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0.44090000000000001</c:v>
                </c:pt>
                <c:pt idx="1">
                  <c:v>0.1057</c:v>
                </c:pt>
                <c:pt idx="2">
                  <c:v>4.7100000000000003E-2</c:v>
                </c:pt>
                <c:pt idx="3">
                  <c:v>0</c:v>
                </c:pt>
                <c:pt idx="4">
                  <c:v>1.7316</c:v>
                </c:pt>
                <c:pt idx="5">
                  <c:v>0</c:v>
                </c:pt>
                <c:pt idx="6">
                  <c:v>2.92E-2</c:v>
                </c:pt>
                <c:pt idx="7">
                  <c:v>0.74</c:v>
                </c:pt>
                <c:pt idx="8">
                  <c:v>0.8589</c:v>
                </c:pt>
                <c:pt idx="9">
                  <c:v>0.83250000000000002</c:v>
                </c:pt>
                <c:pt idx="10">
                  <c:v>0.55020000000000002</c:v>
                </c:pt>
                <c:pt idx="11">
                  <c:v>0.44700000000000001</c:v>
                </c:pt>
                <c:pt idx="12">
                  <c:v>0.58150000000000002</c:v>
                </c:pt>
                <c:pt idx="13">
                  <c:v>0.22770000000000001</c:v>
                </c:pt>
                <c:pt idx="14">
                  <c:v>0.307</c:v>
                </c:pt>
                <c:pt idx="15">
                  <c:v>0.46660000000000001</c:v>
                </c:pt>
                <c:pt idx="16">
                  <c:v>0.50639999999999996</c:v>
                </c:pt>
                <c:pt idx="17">
                  <c:v>0.34370000000000001</c:v>
                </c:pt>
                <c:pt idx="18">
                  <c:v>0.22059999999999999</c:v>
                </c:pt>
                <c:pt idx="19">
                  <c:v>0.2641</c:v>
                </c:pt>
                <c:pt idx="20">
                  <c:v>0.1734</c:v>
                </c:pt>
                <c:pt idx="21">
                  <c:v>0.37940000000000002</c:v>
                </c:pt>
                <c:pt idx="22">
                  <c:v>0.44319999999999998</c:v>
                </c:pt>
                <c:pt idx="23">
                  <c:v>1.6126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7F-4500-8407-69B57DB79A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0.78510000000000002</c:v>
                </c:pt>
                <c:pt idx="1">
                  <c:v>0.26889999999999997</c:v>
                </c:pt>
                <c:pt idx="2">
                  <c:v>0.183</c:v>
                </c:pt>
                <c:pt idx="3">
                  <c:v>0.19289999999999999</c:v>
                </c:pt>
                <c:pt idx="4">
                  <c:v>0.13739999999999999</c:v>
                </c:pt>
                <c:pt idx="5">
                  <c:v>1.0895999999999999</c:v>
                </c:pt>
                <c:pt idx="6">
                  <c:v>0.33700000000000002</c:v>
                </c:pt>
                <c:pt idx="7">
                  <c:v>0.59089999999999998</c:v>
                </c:pt>
                <c:pt idx="8">
                  <c:v>0.4662</c:v>
                </c:pt>
                <c:pt idx="9">
                  <c:v>0.4985</c:v>
                </c:pt>
                <c:pt idx="10">
                  <c:v>0.42899999999999999</c:v>
                </c:pt>
                <c:pt idx="11">
                  <c:v>0.60870000000000002</c:v>
                </c:pt>
                <c:pt idx="12">
                  <c:v>0.49159999999999998</c:v>
                </c:pt>
                <c:pt idx="13">
                  <c:v>0.44779999999999998</c:v>
                </c:pt>
                <c:pt idx="14">
                  <c:v>0.43330000000000002</c:v>
                </c:pt>
                <c:pt idx="15">
                  <c:v>0.4556</c:v>
                </c:pt>
                <c:pt idx="16">
                  <c:v>0.56659999999999999</c:v>
                </c:pt>
                <c:pt idx="17">
                  <c:v>0.53849999999999998</c:v>
                </c:pt>
                <c:pt idx="18">
                  <c:v>0.49609999999999999</c:v>
                </c:pt>
                <c:pt idx="19">
                  <c:v>0.624</c:v>
                </c:pt>
                <c:pt idx="20">
                  <c:v>0.54359999999999997</c:v>
                </c:pt>
                <c:pt idx="21">
                  <c:v>0.55189999999999995</c:v>
                </c:pt>
                <c:pt idx="22">
                  <c:v>0.49559999999999998</c:v>
                </c:pt>
                <c:pt idx="23">
                  <c:v>0.48060000000000003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7F-4500-8407-69B57DB79A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0.1525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7F-4500-8407-69B57DB79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11776"/>
        <c:axId val="398013416"/>
      </c:lineChart>
      <c:catAx>
        <c:axId val="39801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13416"/>
        <c:crosses val="autoZero"/>
        <c:auto val="1"/>
        <c:lblAlgn val="ctr"/>
        <c:lblOffset val="100"/>
        <c:noMultiLvlLbl val="0"/>
      </c:catAx>
      <c:valAx>
        <c:axId val="39801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1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B2A1D-B682-4E85-BCFA-B48AFC6F4B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Food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2A1097-3B0C-4C6A-91E0-6E88C63E54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34234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B33E5-2CE7-470E-97F3-9D0CDCC1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Evolution du nombre de post par format de publication sur 1 an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4A5AD2-42D8-4707-A82C-9A4A9E89F7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614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DDA40-8F56-400B-B226-037AF861F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F30CC-08AA-490E-9390-1CA3655D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58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7E9A1-1F3C-4702-AAA0-393186C7C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Type d'interaction par tye de posts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9586E9-5E52-479A-B092-16A02D3212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135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C705C-06D8-4C22-ACE0-CFE0C431B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C0218-9E55-4ADA-B38C-7F23BAFC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337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079C2-AFA3-4DBA-A9A7-178A51D0A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Volume de like par format de publication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B58EB8-2BE4-4C35-9A0A-979F8AA49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0492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85EBB-20EB-4703-8000-5F919D719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304D4-319F-468E-96CD-FA6360E93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75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9BB94-D44A-4FFA-A60D-57BAFE9BB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Volume de commentaire par format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E94B5E-C49B-452C-9031-33F8B0DF3E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606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5A839-B2C2-4D69-8A2E-AB99AB567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2C2C7-5634-4445-9915-DD909CA29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56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11AE-FE98-4AB1-B847-7C77656CA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Distribution des publications par format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B664C-4314-43A7-A997-510317B803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739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6872F-5B18-4580-9FA8-DD8D467DE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FA5DC-8B40-471A-9A5E-175EE1F7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980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ABE2-81BE-442D-88C5-FADF09F3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Volume de publication par format, par jour de la semaine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39A7E1-219E-46A2-B649-71221355C6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8684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FB5FF-B910-4F50-A016-0C24B137C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48F8A-87F9-4DDD-9B4E-60A97EBE8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670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91F09-7D45-42DE-8633-40E23C80C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Taux d'interaction moyen par heure et par format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4D54F3-FA60-4537-8EB6-EDED84FC55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523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126F0-0112-49BD-B4E7-B7B59E5EE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41D3F-049F-4F7D-8454-B46884CE0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486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0792-2889-48D2-87ED-BF96C2BCC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72BC7-DD8B-41EE-BD22-89A30EFE8E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068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0557913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44463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82650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28399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18961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94841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90566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91516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56407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50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6662.6111111111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0.10543333333333 %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77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test arthur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61.214285714286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193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F2F77-A522-412D-9C7F-AE990DA7D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995464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C1EB9-53BC-49A3-B3A6-03E0EE5A4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403A7-BAEC-46E3-BFBB-0ED800C09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421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706475750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22084453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32388083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169891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3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dior - 2023-11-30 23:55:00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8th Edition of the #DiorLadyArt project, a realm where art and fashion intertwine. Artist LNkoth reimagines the iconic Cannage design with softened, curved lines and bead-trimmed seams, finished with intentional paintwork and Cameroonian-inspired golden mask charms and seashells. Next, ZadieXa takes the stage, blending traditional Korean handicrafts with her dynamic collage style, framing whimsical animals and ethereal landscapes with mother-of-pearls. Artist XuZhen8848 presents his #LadyDior designs, in a canvas of transparent plexiglass and mirror-effect fabric, adorned with delicately framed thought-provoking phrases on reflective surfaces.
© LiKai and MarionBerrin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v/t51.29350-15/405526995_349838497696148_4926948241705970961_n.jpg?_nc_cat=110&amp;ccb=1-7&amp;_nc_sid=c4dd86&amp;_nc_ohc=JME_KbNQ-N8AX-gUvUg&amp;_nc_ht=scontent-fra5-1.cdninstagram.com&amp;edm=AL-3X8kEAAAA&amp;oh=00_AfDrsNtG_wfomcvcISwScTkKjz3Rz22naCZU4-CkQ4PdQg&amp;oe=659DCA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2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@FRANCE24 - 2023-11-30 23:50:38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Trump gag order reinstated by court in New York civil fraud trial
➡️ https://t.co/cluP7Jt6iB https://t.co/H2qgICibGP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https://pbs.twimg.com/media/GAN4EwQXAAADpr2.jpg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72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@20Minutes - 2023-11-30 23:47:07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Mia Shem libérée au 55e jour de la guerre entre le Hamas et Israël
➡️ https://t.co/jCjgGHEBjj https://t.co/N0Pyt52Uya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https://pbs.twimg.com/media/GAN3RK6XkAEiPQQ.jpg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314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121AF-0322-4C0D-AB61-5CBF91C7D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397280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F7660-D985-465F-80DE-FB11E2A0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D3CA7-6005-4AF8-9D55-D32E03F84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123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219310115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92199822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06481143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047504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3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@Le_Figaro - 2023-11-30 23:45:49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@LeFigaroTV: «Il y a encore une trouille des journalistes. Enormément de mes pairs ne disent pas ce qu’ils pensent à la télévision et cette pression vient du milieu médiatique. Mais cette dernière est bien moins pesante que ce que je connaissais il y a vingt ans», pour @NPolony. https://t.co/Um8Qan6EyG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60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Monde - 2023-11-30 23:43:55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 Je ne me vois pas entrer avec lui dans des détails 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https://quintly-eu-image-storage.s3.amazonaws.com/f7806677497d286d6b04ff407b72d5d8/d02cc34d80529508215ed320aa350cbc.jpg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4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BFMTV - 2023-11-30 23:40:02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Elle a été vue notamment dans "Sex &amp; The City"
https://l.bfmtv.com/UXCb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https://quintly-eu-image-storage.s3.amazonaws.com/72de8b60916d386d967bc70b1addf1aa/2ddaa57879d8da5e2ded5ba9fec44212.jpg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@Europe1 - 2023-11-30 23:38:18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C3/C4 : carton presque plein pour les clubs de football français https://t.co/7wycAleRro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02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D5745-4E11-43B4-9C1C-F15D77EC7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851222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38AAE-BAEA-471E-BAF5-BE98B2B42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9525BE-10B5-4082-9A33-B0F2D4F61E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284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648258160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410574938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524277400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636088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1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23:36:08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Notre-Dame de Paris: la sénatrice Anne Souyris demande "la suspension du chantier" en raison de l'utilisation de plomb
https://t.co/smomY1DYiF https://t.co/GvEoni1NFL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https://pbs.twimg.com/media/GAN0wQUWYAAFWn2.jpg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60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Figaro - 2023-11-30 23:33:22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victime a été retrouvée inanimée à son domicile. Son compagnon, qui a tenté de mettre fin à ses jours, a été interpellé. Via @LeFigaroMarseille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https://quintly-eu-image-storage.s3.amazonaws.com/c2fe3b3cc5755ceae74fa02cceef5fd9/32906a701f69a3e58798e4b85dd67449.jpg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5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 24 - 2023-11-30 23:30:01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🌍📈 “Je trouve que “croissance ou décroissance”, c’est pas très malin”
Brice Lalonde, ancien ministre de l’#Environnement et Président d'Équilibre des #énergies, invité de Stéphanie Antoine dans Le Débat - France 24 de ce soir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https://quintly-eu-image-storage.s3.amazonaws.com/c977f1130f8b36562ea3b3cdd1d458ec/036c16e78e3abb18ff1bdbc16000e21f.jpg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75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 24 - 2023-11-30 23:30:01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🎨 Le musée d’Orsay, à Paris, consacre une exposition à Peter #Doig, un célèbre peintre écossais dont les toiles s'arrachent à prix d'or 👨‍🎨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https://quintly-eu-image-storage.s3.amazonaws.com/c977f1130f8b36562ea3b3cdd1d458ec/202738bec81fc297f1f746c38726a0a1.jpg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137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DB0D6-3437-44B6-8339-7C4CDA79F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097594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CD587-B776-4CC3-A0D1-CFBFE7454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B1616-0613-4315-B53F-6BF6A1CC7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178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583010442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2472898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54519731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436561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5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BFMTV - 2023-11-30 23:30:01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Une réponse aux attaques du garde des Sceaux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https://quintly-eu-image-storage.s3.amazonaws.com/72de8b60916d386d967bc70b1addf1aa/013e291d909794bc60986c041d4f8250.jpg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@20Minutes - 2023-11-30 23:29:07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Souriez, vous êtes bien traités
https://t.co/9ADInJUibw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99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@Europe1 - 2023-11-30 23:22:38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Altercation en commission à l'Assemblée : le président Houlié demande des sanctions contre un député LFI https://t.co/slLKzX5B3v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9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23:21:16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Île-de-France: le préfet dresse un premier bilan du plan crack et annonce une nouvelle étape
https://t.co/MoJgBvC5Ld https://t.co/k6OSU7rMw0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https://pbs.twimg.com/media/GANxWkbXMAIdXuY.jpg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4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Monde - 2023-11-30 23:20:09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 veut vraiment le septième producteur mondial de pétrole ? Travailler sincèrement à un avenir plus soutenable ou ralentir la cause climatique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https://quintly-eu-image-storage.s3.amazonaws.com/f7806677497d286d6b04ff407b72d5d8/06f4ec5fbc4e1283868b43cb6ab82fb9.jpg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8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BDC9A-F96D-4E20-9AF7-55A1B792B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942928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85AB-F064-4C79-B714-840121E33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E7D31-8BEA-42DB-BE85-20A4633D35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9696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32830712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47386523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26791800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649561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53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BFMTV - 2023-11-30 23:20:00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C'est du jamais-vu dans les prisons françaises
https://l.bfmtv.com/2enE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https://quintly-eu-image-storage.s3.amazonaws.com/72de8b60916d386d967bc70b1addf1aa/aa9857c81b64cb583cf7c18fcd2979a0.jpg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5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23:19:15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Bardella accuse Dupond-Moretti de se comporter en "chef de gang" passant "son temps à insulter" le RN
https://t.co/Y6dQQykT5e https://t.co/ufBo4fguRg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https://pbs.twimg.com/media/GANw44xXIAA7ElA.jpg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96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23:12:42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 premier jour de la COP28, un fonds sur les "pertes et dommages" des pays vulnérables adopté
https://t.co/XL1elNrC9y https://t.co/mSdXv7NYLZ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https://pbs.twimg.com/media/GANvZFnXwAASPKu.jpg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4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23:11:13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Jordan Bardella (président du Rassemblement national): "Je suis favorable à la dissolution des milices d'ultragauche et d'ultradroite" https://t.co/sUep94129W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90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@20Minutes - 2023-11-30 23:11:07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«Personne n’aimerait prendre notre place»
https://t.co/RG4TFsQP5p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294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FEC95-7A26-43E0-A368-47EA7A891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346506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5C19-EF58-4345-98CC-0ADD26DC8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C4314B-454B-46E5-AE2F-69004447D3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059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84390543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95197446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03502650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966737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0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 Minutes - 2023-11-30 23:11:07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«Personne n’aimerait prendre notre place»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https://quintly-eu-image-storage.s3.amazonaws.com/9e073b27ae1b0941907486f0eb534954/9e6591e67ca806a061c351271bd02ab8.jpg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65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23:04:24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Pour Jordan Bardella (président du Rassemblement national), Éric Dupond-Moretti "aurait dû démissionner" de son poste de ministre de la Justice https://t.co/JVnCHlFnTM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28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@BFMTV - 2023-11-30 23:03:48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Tesla a livré ses premiers Cybertruck
https://t.co/0XghrWofJJ https://t.co/SbEmGt0U0R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https://pbs.twimg.com/media/GANtWnrWgAA3fqC.jpg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Figaro - 2023-11-30 23:03:20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«Je ne suis ni flic ni parfait !», assure-t-il dans un grand éclat de rire. Via Le Figaro Nantes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https://quintly-eu-image-storage.s3.amazonaws.com/c2fe3b3cc5755ceae74fa02cceef5fd9/d6788d528de41c9365e59246378fe3cd.jpg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222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A003E-6591-453B-983E-F8F93B8C1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85138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1582</Words>
  <Application>Microsoft Office PowerPoint</Application>
  <PresentationFormat>On-screen Show (4:3)</PresentationFormat>
  <Paragraphs>163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Food Instagram</vt:lpstr>
      <vt:lpstr>Instagram Evolution du nombre de post par format de publication sur 1 an  | All profiles</vt:lpstr>
      <vt:lpstr>Instagram Type d'interaction par tye de posts  | All profiles</vt:lpstr>
      <vt:lpstr>Instagram Volume de like par format de publication | All profiles</vt:lpstr>
      <vt:lpstr>Instagram Volume de commentaire par format | All profiles</vt:lpstr>
      <vt:lpstr>Instagram Distribution des publications par format | All profiles</vt:lpstr>
      <vt:lpstr>Instagram Volume de publication par format, par jour de la semaine | All profiles</vt:lpstr>
      <vt:lpstr>Instagram Taux d'interaction moyen par heure et par format  | All profiles</vt:lpstr>
      <vt:lpstr>Overall Overall Tag Performance | All profiles</vt:lpstr>
      <vt:lpstr>Overall All Taggable Posts Table | All profiles - 1 of 6</vt:lpstr>
      <vt:lpstr>Overall All Taggable Posts Table | All profiles - 2 of 6</vt:lpstr>
      <vt:lpstr>Overall All Taggable Posts Table | All profiles - 3 of 6</vt:lpstr>
      <vt:lpstr>Overall All Taggable Posts Table | All profiles - 4 of 6</vt:lpstr>
      <vt:lpstr>Overall All Taggable Posts Table | All profiles - 5 of 6</vt:lpstr>
      <vt:lpstr>Overall All Taggable Posts Table | All profiles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Instagram</dc:title>
  <dc:creator>Frederik Born</dc:creator>
  <cp:lastModifiedBy>Frederik Born</cp:lastModifiedBy>
  <cp:revision>1</cp:revision>
  <dcterms:created xsi:type="dcterms:W3CDTF">2024-02-12T15:43:58Z</dcterms:created>
  <dcterms:modified xsi:type="dcterms:W3CDTF">2024-02-12T15:44:31Z</dcterms:modified>
</cp:coreProperties>
</file>