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</c:v>
                </c:pt>
                <c:pt idx="1">
                  <c:v>20</c:v>
                </c:pt>
                <c:pt idx="2">
                  <c:v>21</c:v>
                </c:pt>
                <c:pt idx="3">
                  <c:v>11</c:v>
                </c:pt>
                <c:pt idx="4">
                  <c:v>17</c:v>
                </c:pt>
                <c:pt idx="5">
                  <c:v>18</c:v>
                </c:pt>
                <c:pt idx="6">
                  <c:v>25</c:v>
                </c:pt>
                <c:pt idx="7">
                  <c:v>20</c:v>
                </c:pt>
                <c:pt idx="8">
                  <c:v>25</c:v>
                </c:pt>
                <c:pt idx="9">
                  <c:v>21</c:v>
                </c:pt>
                <c:pt idx="10">
                  <c:v>20</c:v>
                </c:pt>
                <c:pt idx="11">
                  <c:v>16</c:v>
                </c:pt>
                <c:pt idx="12">
                  <c:v>21</c:v>
                </c:pt>
                <c:pt idx="13">
                  <c:v>23</c:v>
                </c:pt>
                <c:pt idx="14">
                  <c:v>22</c:v>
                </c:pt>
                <c:pt idx="15">
                  <c:v>24</c:v>
                </c:pt>
                <c:pt idx="16">
                  <c:v>22</c:v>
                </c:pt>
                <c:pt idx="17">
                  <c:v>17</c:v>
                </c:pt>
                <c:pt idx="18">
                  <c:v>10</c:v>
                </c:pt>
                <c:pt idx="19">
                  <c:v>19</c:v>
                </c:pt>
                <c:pt idx="20">
                  <c:v>21</c:v>
                </c:pt>
                <c:pt idx="21">
                  <c:v>27</c:v>
                </c:pt>
                <c:pt idx="22">
                  <c:v>21</c:v>
                </c:pt>
                <c:pt idx="23">
                  <c:v>23</c:v>
                </c:pt>
                <c:pt idx="24">
                  <c:v>15</c:v>
                </c:pt>
                <c:pt idx="25">
                  <c:v>15</c:v>
                </c:pt>
                <c:pt idx="26">
                  <c:v>16</c:v>
                </c:pt>
                <c:pt idx="27">
                  <c:v>15</c:v>
                </c:pt>
                <c:pt idx="28">
                  <c:v>23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30-429C-ABFC-E003DB4768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23</c:v>
                </c:pt>
                <c:pt idx="2">
                  <c:v>20</c:v>
                </c:pt>
                <c:pt idx="3">
                  <c:v>12</c:v>
                </c:pt>
                <c:pt idx="4">
                  <c:v>11</c:v>
                </c:pt>
                <c:pt idx="5">
                  <c:v>19</c:v>
                </c:pt>
                <c:pt idx="6">
                  <c:v>16</c:v>
                </c:pt>
                <c:pt idx="7">
                  <c:v>32</c:v>
                </c:pt>
                <c:pt idx="8">
                  <c:v>23</c:v>
                </c:pt>
                <c:pt idx="9">
                  <c:v>22</c:v>
                </c:pt>
                <c:pt idx="10">
                  <c:v>13</c:v>
                </c:pt>
                <c:pt idx="11">
                  <c:v>14</c:v>
                </c:pt>
                <c:pt idx="12">
                  <c:v>20</c:v>
                </c:pt>
                <c:pt idx="13">
                  <c:v>28</c:v>
                </c:pt>
                <c:pt idx="14">
                  <c:v>24</c:v>
                </c:pt>
                <c:pt idx="15">
                  <c:v>25</c:v>
                </c:pt>
                <c:pt idx="16">
                  <c:v>15</c:v>
                </c:pt>
                <c:pt idx="17">
                  <c:v>11</c:v>
                </c:pt>
                <c:pt idx="18">
                  <c:v>9</c:v>
                </c:pt>
                <c:pt idx="19">
                  <c:v>19</c:v>
                </c:pt>
                <c:pt idx="20">
                  <c:v>19</c:v>
                </c:pt>
                <c:pt idx="21">
                  <c:v>19</c:v>
                </c:pt>
                <c:pt idx="22">
                  <c:v>16</c:v>
                </c:pt>
                <c:pt idx="23">
                  <c:v>17</c:v>
                </c:pt>
                <c:pt idx="24">
                  <c:v>14</c:v>
                </c:pt>
                <c:pt idx="25">
                  <c:v>17</c:v>
                </c:pt>
                <c:pt idx="26">
                  <c:v>22</c:v>
                </c:pt>
                <c:pt idx="27">
                  <c:v>22</c:v>
                </c:pt>
                <c:pt idx="28">
                  <c:v>25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30-429C-ABFC-E003DB4768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</c:v>
                </c:pt>
                <c:pt idx="1">
                  <c:v>34</c:v>
                </c:pt>
                <c:pt idx="2">
                  <c:v>37</c:v>
                </c:pt>
                <c:pt idx="3">
                  <c:v>30</c:v>
                </c:pt>
                <c:pt idx="4">
                  <c:v>18</c:v>
                </c:pt>
                <c:pt idx="5">
                  <c:v>27</c:v>
                </c:pt>
                <c:pt idx="6">
                  <c:v>39</c:v>
                </c:pt>
                <c:pt idx="7">
                  <c:v>35</c:v>
                </c:pt>
                <c:pt idx="8">
                  <c:v>27</c:v>
                </c:pt>
                <c:pt idx="9">
                  <c:v>39</c:v>
                </c:pt>
                <c:pt idx="10">
                  <c:v>26</c:v>
                </c:pt>
                <c:pt idx="11">
                  <c:v>16</c:v>
                </c:pt>
                <c:pt idx="12">
                  <c:v>34</c:v>
                </c:pt>
                <c:pt idx="13">
                  <c:v>34</c:v>
                </c:pt>
                <c:pt idx="14">
                  <c:v>35</c:v>
                </c:pt>
                <c:pt idx="15">
                  <c:v>35</c:v>
                </c:pt>
                <c:pt idx="16">
                  <c:v>40</c:v>
                </c:pt>
                <c:pt idx="17">
                  <c:v>34</c:v>
                </c:pt>
                <c:pt idx="18">
                  <c:v>19</c:v>
                </c:pt>
                <c:pt idx="19">
                  <c:v>30</c:v>
                </c:pt>
                <c:pt idx="20">
                  <c:v>35</c:v>
                </c:pt>
                <c:pt idx="21">
                  <c:v>37</c:v>
                </c:pt>
                <c:pt idx="22">
                  <c:v>39</c:v>
                </c:pt>
                <c:pt idx="23">
                  <c:v>43</c:v>
                </c:pt>
                <c:pt idx="24">
                  <c:v>30</c:v>
                </c:pt>
                <c:pt idx="25">
                  <c:v>25</c:v>
                </c:pt>
                <c:pt idx="26">
                  <c:v>38</c:v>
                </c:pt>
                <c:pt idx="27">
                  <c:v>32</c:v>
                </c:pt>
                <c:pt idx="28">
                  <c:v>42</c:v>
                </c:pt>
                <c:pt idx="2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30-429C-ABFC-E003DB476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74016"/>
        <c:axId val="396268768"/>
      </c:lineChart>
      <c:dateAx>
        <c:axId val="39627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68768"/>
        <c:crosses val="autoZero"/>
        <c:auto val="1"/>
        <c:lblOffset val="100"/>
        <c:baseTimeUnit val="days"/>
      </c:dateAx>
      <c:valAx>
        <c:axId val="39626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7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Comments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147372</c:v>
                </c:pt>
                <c:pt idx="1">
                  <c:v>212347</c:v>
                </c:pt>
                <c:pt idx="2">
                  <c:v>170603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9-482A-B0F6-FE60A81D64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7569685</c:v>
                </c:pt>
                <c:pt idx="1">
                  <c:v>5911106</c:v>
                </c:pt>
                <c:pt idx="2">
                  <c:v>6957838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09-482A-B0F6-FE60A81D6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179328"/>
        <c:axId val="401184576"/>
      </c:barChart>
      <c:catAx>
        <c:axId val="40117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84576"/>
        <c:crosses val="autoZero"/>
        <c:auto val="1"/>
        <c:lblAlgn val="ctr"/>
        <c:lblOffset val="100"/>
        <c:noMultiLvlLbl val="0"/>
      </c:catAx>
      <c:valAx>
        <c:axId val="40118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7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7569685</c:v>
                </c:pt>
                <c:pt idx="1">
                  <c:v>5911106</c:v>
                </c:pt>
                <c:pt idx="2">
                  <c:v>6957838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D-4EB6-9C32-B62CCB645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147372</c:v>
                </c:pt>
                <c:pt idx="1">
                  <c:v>212347</c:v>
                </c:pt>
                <c:pt idx="2">
                  <c:v>170603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9-4C3F-8F70-116BC309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590</c:v>
                </c:pt>
                <c:pt idx="1">
                  <c:v>559</c:v>
                </c:pt>
                <c:pt idx="2">
                  <c:v>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2-4A10-93AF-D33381423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74</c:v>
                </c:pt>
                <c:pt idx="2">
                  <c:v>84</c:v>
                </c:pt>
                <c:pt idx="3">
                  <c:v>111</c:v>
                </c:pt>
                <c:pt idx="4">
                  <c:v>113</c:v>
                </c:pt>
                <c:pt idx="5">
                  <c:v>87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3-4424-B6C0-2F56863B9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51</c:v>
                </c:pt>
                <c:pt idx="1">
                  <c:v>80</c:v>
                </c:pt>
                <c:pt idx="2">
                  <c:v>85</c:v>
                </c:pt>
                <c:pt idx="3">
                  <c:v>112</c:v>
                </c:pt>
                <c:pt idx="4">
                  <c:v>107</c:v>
                </c:pt>
                <c:pt idx="5">
                  <c:v>74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93-4424-B6C0-2F56863B92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78</c:v>
                </c:pt>
                <c:pt idx="1">
                  <c:v>129</c:v>
                </c:pt>
                <c:pt idx="2">
                  <c:v>140</c:v>
                </c:pt>
                <c:pt idx="3">
                  <c:v>176</c:v>
                </c:pt>
                <c:pt idx="4">
                  <c:v>178</c:v>
                </c:pt>
                <c:pt idx="5">
                  <c:v>159</c:v>
                </c:pt>
                <c:pt idx="6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3-4424-B6C0-2F56863B9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549840"/>
        <c:axId val="341550496"/>
      </c:barChart>
      <c:catAx>
        <c:axId val="34154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50496"/>
        <c:crosses val="autoZero"/>
        <c:auto val="1"/>
        <c:lblAlgn val="ctr"/>
        <c:lblOffset val="100"/>
        <c:noMultiLvlLbl val="0"/>
      </c:catAx>
      <c:valAx>
        <c:axId val="34155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0.15459999999999999</c:v>
                </c:pt>
                <c:pt idx="1">
                  <c:v>0</c:v>
                </c:pt>
                <c:pt idx="2">
                  <c:v>6.9800000000000001E-2</c:v>
                </c:pt>
                <c:pt idx="3">
                  <c:v>0</c:v>
                </c:pt>
                <c:pt idx="4">
                  <c:v>4.6800000000000001E-2</c:v>
                </c:pt>
                <c:pt idx="5">
                  <c:v>6.0600000000000001E-2</c:v>
                </c:pt>
                <c:pt idx="6">
                  <c:v>6.0900000000000003E-2</c:v>
                </c:pt>
                <c:pt idx="7">
                  <c:v>0.29260000000000003</c:v>
                </c:pt>
                <c:pt idx="8">
                  <c:v>0.27300000000000002</c:v>
                </c:pt>
                <c:pt idx="9">
                  <c:v>0.43709999999999999</c:v>
                </c:pt>
                <c:pt idx="10">
                  <c:v>0.44979999999999998</c:v>
                </c:pt>
                <c:pt idx="11">
                  <c:v>0.53239999999999998</c:v>
                </c:pt>
                <c:pt idx="12">
                  <c:v>0.3841</c:v>
                </c:pt>
                <c:pt idx="13">
                  <c:v>0.30649999999999999</c:v>
                </c:pt>
                <c:pt idx="14">
                  <c:v>0.28399999999999997</c:v>
                </c:pt>
                <c:pt idx="15">
                  <c:v>0.36170000000000002</c:v>
                </c:pt>
                <c:pt idx="16">
                  <c:v>0.27279999999999999</c:v>
                </c:pt>
                <c:pt idx="17">
                  <c:v>0.3196</c:v>
                </c:pt>
                <c:pt idx="18">
                  <c:v>0.31630000000000003</c:v>
                </c:pt>
                <c:pt idx="19">
                  <c:v>0.25030000000000002</c:v>
                </c:pt>
                <c:pt idx="20">
                  <c:v>0.2676</c:v>
                </c:pt>
                <c:pt idx="21">
                  <c:v>0.2681</c:v>
                </c:pt>
                <c:pt idx="22">
                  <c:v>0.32469999999999999</c:v>
                </c:pt>
                <c:pt idx="23">
                  <c:v>8.1299999999999997E-2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1B-4140-9426-BE81FD27E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0.44090000000000001</c:v>
                </c:pt>
                <c:pt idx="1">
                  <c:v>0.1056</c:v>
                </c:pt>
                <c:pt idx="2">
                  <c:v>4.7100000000000003E-2</c:v>
                </c:pt>
                <c:pt idx="3">
                  <c:v>0</c:v>
                </c:pt>
                <c:pt idx="4">
                  <c:v>1.7316</c:v>
                </c:pt>
                <c:pt idx="5">
                  <c:v>0</c:v>
                </c:pt>
                <c:pt idx="6">
                  <c:v>2.92E-2</c:v>
                </c:pt>
                <c:pt idx="7">
                  <c:v>0.74</c:v>
                </c:pt>
                <c:pt idx="8">
                  <c:v>0.8589</c:v>
                </c:pt>
                <c:pt idx="9">
                  <c:v>0.83220000000000005</c:v>
                </c:pt>
                <c:pt idx="10">
                  <c:v>0.54920000000000002</c:v>
                </c:pt>
                <c:pt idx="11">
                  <c:v>0.44619999999999999</c:v>
                </c:pt>
                <c:pt idx="12">
                  <c:v>0.58120000000000005</c:v>
                </c:pt>
                <c:pt idx="13">
                  <c:v>0.22739999999999999</c:v>
                </c:pt>
                <c:pt idx="14">
                  <c:v>0.29370000000000002</c:v>
                </c:pt>
                <c:pt idx="15">
                  <c:v>0.4617</c:v>
                </c:pt>
                <c:pt idx="16">
                  <c:v>0.47570000000000001</c:v>
                </c:pt>
                <c:pt idx="17">
                  <c:v>0.3286</c:v>
                </c:pt>
                <c:pt idx="18">
                  <c:v>0.2205</c:v>
                </c:pt>
                <c:pt idx="19">
                  <c:v>0.25769999999999998</c:v>
                </c:pt>
                <c:pt idx="20">
                  <c:v>0.17330000000000001</c:v>
                </c:pt>
                <c:pt idx="21">
                  <c:v>0.37930000000000003</c:v>
                </c:pt>
                <c:pt idx="22">
                  <c:v>0.44319999999999998</c:v>
                </c:pt>
                <c:pt idx="23">
                  <c:v>1.6126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1B-4140-9426-BE81FD27E2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0.78510000000000002</c:v>
                </c:pt>
                <c:pt idx="1">
                  <c:v>0.26879999999999998</c:v>
                </c:pt>
                <c:pt idx="2">
                  <c:v>0.183</c:v>
                </c:pt>
                <c:pt idx="3">
                  <c:v>0.19289999999999999</c:v>
                </c:pt>
                <c:pt idx="4">
                  <c:v>0.13739999999999999</c:v>
                </c:pt>
                <c:pt idx="5">
                  <c:v>1.0895999999999999</c:v>
                </c:pt>
                <c:pt idx="6">
                  <c:v>0.33700000000000002</c:v>
                </c:pt>
                <c:pt idx="7">
                  <c:v>0.59089999999999998</c:v>
                </c:pt>
                <c:pt idx="8">
                  <c:v>0.4662</c:v>
                </c:pt>
                <c:pt idx="9">
                  <c:v>0.50219999999999998</c:v>
                </c:pt>
                <c:pt idx="10">
                  <c:v>0.42780000000000001</c:v>
                </c:pt>
                <c:pt idx="11">
                  <c:v>0.6079</c:v>
                </c:pt>
                <c:pt idx="12">
                  <c:v>0.4899</c:v>
                </c:pt>
                <c:pt idx="13">
                  <c:v>0.4496</c:v>
                </c:pt>
                <c:pt idx="14">
                  <c:v>0.42330000000000001</c:v>
                </c:pt>
                <c:pt idx="15">
                  <c:v>0.46010000000000001</c:v>
                </c:pt>
                <c:pt idx="16">
                  <c:v>0.56859999999999999</c:v>
                </c:pt>
                <c:pt idx="17">
                  <c:v>0.53769999999999996</c:v>
                </c:pt>
                <c:pt idx="18">
                  <c:v>0.49569999999999997</c:v>
                </c:pt>
                <c:pt idx="19">
                  <c:v>0.62280000000000002</c:v>
                </c:pt>
                <c:pt idx="20">
                  <c:v>0.54339999999999999</c:v>
                </c:pt>
                <c:pt idx="21">
                  <c:v>0.55189999999999995</c:v>
                </c:pt>
                <c:pt idx="22">
                  <c:v>0.4955</c:v>
                </c:pt>
                <c:pt idx="23">
                  <c:v>0.48060000000000003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1B-4140-9426-BE81FD27E2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0.1525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1B-4140-9426-BE81FD27E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28432"/>
        <c:axId val="392630728"/>
      </c:lineChart>
      <c:catAx>
        <c:axId val="39262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0728"/>
        <c:crosses val="autoZero"/>
        <c:auto val="1"/>
        <c:lblAlgn val="ctr"/>
        <c:lblOffset val="100"/>
        <c:noMultiLvlLbl val="0"/>
      </c:catAx>
      <c:valAx>
        <c:axId val="3926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3F6AC-C61C-4168-9E89-A6F8280908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Food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DB6EB-71A7-4AD8-82B5-795BB0B452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27913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04D4-BE0D-4089-AFE3-898DF92E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Evolution du nombre de post par format de publication sur 1 an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969D1-978A-4F2A-90DF-349C59B9B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222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7F9F7-877B-4D45-82AA-287EE6624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A7B0D-B0D6-4136-9136-DB261475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6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DBBE-0CBE-465E-A793-44378EE0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Type d'interaction par tye de posts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870C6-F02C-4D2F-849E-51527356A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125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79EF8-E7B5-4037-8EB5-F659D876A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BC1BE-69BE-4ADC-9369-1660A517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1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3CB7C-B3E3-4D38-A297-3AD71C04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like par format de publication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1F4BE7-CB6E-424F-9600-92CCE788A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77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1E60B-0E34-467B-A0DE-D15E106C9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1D338-58E0-48BD-97E6-497A25B39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4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FF52-BF72-4B8A-A30F-B6A8C2FAE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commentaire par format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EE7FF2-DEDF-4E4A-A913-02AF9754A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867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3F066-8F4E-4B14-BD67-62BF51A26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99BC6-8A42-41E9-822E-779166BF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5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5AFDC-57C6-4823-8CD5-645BF56C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Distribution des publications par format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EE0E7B-1BC5-4521-9EF3-F13CC00C6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763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3D0D6-0F71-4A12-B80E-B5F0CA51E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B0ACE-27E7-431D-8F19-19AC4330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17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2E3A-0DA8-4DD1-96FE-263ED5D8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publication par format, par jour de la semaine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B7304-465A-4AC6-BD61-41AA48B74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173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D3660-0BE3-46E8-A54A-7653920F4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F0E09-2904-4788-A727-9FC19CE5D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0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CFB6-C15E-475F-9ABB-4D179AA84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Taux d'interaction moyen par heure et par format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622E9E-784C-4AC1-9FD8-E5BE7B104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463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534B8-26C6-42AC-B877-CCB385D01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C05A9-E2D1-45B7-BB4A-344C7F272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221F3-EB6B-47A0-AA51-F0BA88E3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1A0D1-9CA4-4A98-B6DC-247E3F485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25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460551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2539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9028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79142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20640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4640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19059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6170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80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21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6662.3444444444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0.10543333333333 %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6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test arthur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32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FBEA0-6830-43EB-8DB8-131AB55B1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5730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8FC2E-F437-4787-A1C6-C0545E92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21E06-D2A6-42C3-B93C-302E250E2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454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5645306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18681492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006349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639547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67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dior - 2023-11-30 23:55:00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8th Edition of the #DiorLadyArt project, a realm where art and fashion intertwine. Artist LNkoth reimagines the iconic Cannage design with softened, curved lines and bead-trimmed seams, finished with intentional paintwork and Cameroonian-inspired golden mask charms and seashells. Next, ZadieXa takes the stage, blending traditional Korean handicrafts with her dynamic collage style, framing whimsical animals and ethereal landscapes with mother-of-pearls. Artist XuZhen8848 presents his #LadyDior designs, in a canvas of transparent plexiglass and mirror-effect fabric, adorned with delicately framed thought-provoking phrases on reflective surfaces.
© LiKai and MarionBerrin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51.29350-15/405526995_349838497696148_4926948241705970961_n.jpg?_nc_cat=110&amp;ccb=1-7&amp;_nc_sid=c4dd86&amp;_nc_ohc=JME_KbNQ-N8AX-gUvUg&amp;_nc_ht=scontent-fra5-1.cdninstagram.com&amp;edm=AL-3X8kEAAAA&amp;oh=00_AfDrsNtG_wfomcvcISwScTkKjz3Rz22naCZU4-CkQ4PdQg&amp;oe=659DCA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2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@FRANCE24 - 2023-11-30 23:50:38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 gag order reinstated by court in New York civil fraud trial
➡️ https://t.co/cluP7Jt6iB https://t.co/H2qgICibGP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https://pbs.twimg.com/media/GAN4EwQXAAADpr2.jpg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29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23:47:07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Mia Shem libérée au 55e jour de la guerre entre le Hamas et Israël
➡️ https://t.co/jCjgGHEBjj https://t.co/N0Pyt52Uya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https://pbs.twimg.com/media/GAN3RK6XkAEiPQQ.jpg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39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F3673-39BF-47D3-A082-6475C4D83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1089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5CCB-0B78-48F2-9E7A-016EC530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8F99E-8910-45FE-A84A-A40E62531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324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78634829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40254387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7429130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90468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0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@Le_Figaro - 2023-11-30 23:45:49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@LeFigaroTV: «Il y a encore une trouille des journalistes. Enormément de mes pairs ne disent pas ce qu’ils pensent à la télévision et cette pression vient du milieu médiatique. Mais cette dernière est bien moins pesante que ce que je connaissais il y a vingt ans», pour @NPolony. https://t.co/Um8Qan6EyG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34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Monde - 2023-11-30 23:43:55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 Je ne me vois pas entrer avec lui dans des détails 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https://quintly-eu-image-storage.s3.amazonaws.com/f7806677497d286d6b04ff407b72d5d8/d02cc34d80529508215ed320aa350cbc.jpg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72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23:40:02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Elle a été vue notamment dans "Sex &amp; The City"
https://l.bfmtv.com/UXCb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https://quintly-eu-image-storage.s3.amazonaws.com/72de8b60916d386d967bc70b1addf1aa/2ddaa57879d8da5e2ded5ba9fec44212.jpg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9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@Europe1 - 2023-11-30 23:38:18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C3/C4 : carton presque plein pour les clubs de football français https://t.co/7wycAleRro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5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84F4C-E91C-4A93-99AF-D3646CB41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20796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F7F81-C11C-4712-BC11-BB4F789E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3F5A1-3779-4757-8254-596B7964F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4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1237096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050428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9751052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60889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0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23:36:08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Notre-Dame de Paris: la sénatrice Anne Souyris demande "la suspension du chantier" en raison de l'utilisation de plomb
https://t.co/smomY1DYiF https://t.co/GvEoni1NFL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https://pbs.twimg.com/media/GAN0wQUWYAAFWn2.jpg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6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Figaro - 2023-11-30 23:33:22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victime a été retrouvée inanimée à son domicile. Son compagnon, qui a tenté de mettre fin à ses jours, a été interpellé. Via @LeFigaroMarseille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https://quintly-eu-image-storage.s3.amazonaws.com/c2fe3b3cc5755ceae74fa02cceef5fd9/32906a701f69a3e58798e4b85dd67449.jpg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2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🌍📈 “Je trouve que “croissance ou décroissance”, c’est pas très malin”
Brice Lalonde, ancien ministre de l’#Environnement et Président d'Équilibre des #énergies, invité de Stéphanie Antoine dans Le Débat - France 24 de ce soir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https://quintly-eu-image-storage.s3.amazonaws.com/c977f1130f8b36562ea3b3cdd1d458ec/036c16e78e3abb18ff1bdbc16000e21f.jpg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10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🎨 Le musée d’Orsay, à Paris, consacre une exposition à Peter #Doig, un célèbre peintre écossais dont les toiles s'arrachent à prix d'or 👨‍🎨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https://quintly-eu-image-storage.s3.amazonaws.com/c977f1130f8b36562ea3b3cdd1d458ec/202738bec81fc297f1f746c38726a0a1.jpg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70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ACB8F-324B-484C-9C8E-23532A70C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76053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7F5D4-89DD-4D05-A8A6-1FDEA009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E261D-B871-4EDF-A348-6A7014F76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55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6773551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07920667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2972377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76822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5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 réponse aux attaques du garde des Sceaux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https://quintly-eu-image-storage.s3.amazonaws.com/72de8b60916d386d967bc70b1addf1aa/013e291d909794bc60986c041d4f8250.jpg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4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23:29:07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Souriez, vous êtes bien traités
https://t.co/9ADInJUibw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47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@Europe1 - 2023-11-30 23:22:38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Altercation en commission à l'Assemblée : le président Houlié demande des sanctions contre un député LFI https://t.co/slLKzX5B3v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6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23:21:16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Île-de-France: le préfet dresse un premier bilan du plan crack et annonce une nouvelle étape
https://t.co/MoJgBvC5Ld https://t.co/k6OSU7rMw0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https://pbs.twimg.com/media/GANxWkbXMAIdXuY.jpg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28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Monde - 2023-11-30 23:20:09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veut vraiment le septième producteur mondial de pétrole ? Travailler sincèrement à un avenir plus soutenable ou ralentir la cause climatique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https://quintly-eu-image-storage.s3.amazonaws.com/f7806677497d286d6b04ff407b72d5d8/06f4ec5fbc4e1283868b43cb6ab82fb9.jpg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5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E5986-39E0-479D-B343-250B18129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74408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D7E94-F366-44AE-9418-F0CC5E79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4AEDC-C3B2-489D-B0FD-93F7DE2F1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57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46767278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59730553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7561058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8043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75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23:20:00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C'est du jamais-vu dans les prisons françaises
https://l.bfmtv.com/2enE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https://quintly-eu-image-storage.s3.amazonaws.com/72de8b60916d386d967bc70b1addf1aa/aa9857c81b64cb583cf7c18fcd2979a0.jpg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44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23:19:15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Bardella accuse Dupond-Moretti de se comporter en "chef de gang" passant "son temps à insulter" le RN
https://t.co/Y6dQQykT5e https://t.co/ufBo4fguRg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https://pbs.twimg.com/media/GANw44xXIAA7ElA.jpg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97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23:12:42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 premier jour de la COP28, un fonds sur les "pertes et dommages" des pays vulnérables adopté
https://t.co/XL1elNrC9y https://t.co/mSdXv7NYLZ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https://pbs.twimg.com/media/GANvZFnXwAASPKu.jpg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57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23:11:13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Jordan Bardella (président du Rassemblement national): "Je suis favorable à la dissolution des milices d'ultragauche et d'ultradroite" https://t.co/sUep94129W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62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23:11:07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«Personne n’aimerait prendre notre place»
https://t.co/RG4TFsQP5p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FF284-2114-43FB-9B66-793E453BF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07511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DC3B-F7C4-48E1-A248-32039AD7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6B456-8EFB-41A7-9EDE-D1E17A85B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14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4833988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7336657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4355376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07204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96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 Minutes - 2023-11-30 23:11:07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«Personne n’aimerait prendre notre place»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https://quintly-eu-image-storage.s3.amazonaws.com/9e073b27ae1b0941907486f0eb534954/9e6591e67ca806a061c351271bd02ab8.jpg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3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23:04:24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Jordan Bardella (président du Rassemblement national), Éric Dupond-Moretti "aurait dû démissionner" de son poste de ministre de la Justice https://t.co/JVnCHlFnTM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8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23:03:48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Tesla a livré ses premiers Cybertruck
https://t.co/0XghrWofJJ https://t.co/SbEmGt0U0R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https://pbs.twimg.com/media/GANtWnrWgAA3fqC.jpg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8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Figaro - 2023-11-30 23:03:20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«Je ne suis ni flic ni parfait !», assure-t-il dans un grand éclat de rire. Via Le Figaro Nantes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https://quintly-eu-image-storage.s3.amazonaws.com/c2fe3b3cc5755ceae74fa02cceef5fd9/d6788d528de41c9365e59246378fe3cd.jpg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34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57C9E-7542-4AD7-B27D-8511DA1F5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469048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1582</Words>
  <Application>Microsoft Office PowerPoint</Application>
  <PresentationFormat>On-screen Show (4:3)</PresentationFormat>
  <Paragraphs>163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Food Instagram</vt:lpstr>
      <vt:lpstr>Instagram Evolution du nombre de post par format de publication sur 1 an  | All profiles</vt:lpstr>
      <vt:lpstr>Instagram Type d'interaction par tye de posts  | All profiles</vt:lpstr>
      <vt:lpstr>Instagram Volume de like par format de publication | All profiles</vt:lpstr>
      <vt:lpstr>Instagram Volume de commentaire par format | All profiles</vt:lpstr>
      <vt:lpstr>Instagram Distribution des publications par format | All profiles</vt:lpstr>
      <vt:lpstr>Instagram Volume de publication par format, par jour de la semaine | All profiles</vt:lpstr>
      <vt:lpstr>Instagram Taux d'interaction moyen par heure et par format  | All profiles</vt:lpstr>
      <vt:lpstr>Overall Overall Tag Performance | All profiles</vt:lpstr>
      <vt:lpstr>Overall All Taggable Posts Table | All profiles - 1 of 6</vt:lpstr>
      <vt:lpstr>Overall All Taggable Posts Table | All profiles - 2 of 6</vt:lpstr>
      <vt:lpstr>Overall All Taggable Posts Table | All profiles - 3 of 6</vt:lpstr>
      <vt:lpstr>Overall All Taggable Posts Table | All profiles - 4 of 6</vt:lpstr>
      <vt:lpstr>Overall All Taggable Posts Table | All profiles - 5 of 6</vt:lpstr>
      <vt:lpstr>Overall All Taggable Posts Table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Instagram</dc:title>
  <dc:creator>Frederik Born</dc:creator>
  <cp:lastModifiedBy>Frederik Born</cp:lastModifiedBy>
  <cp:revision>1</cp:revision>
  <dcterms:created xsi:type="dcterms:W3CDTF">2024-01-18T16:43:47Z</dcterms:created>
  <dcterms:modified xsi:type="dcterms:W3CDTF">2024-01-18T16:44:20Z</dcterms:modified>
</cp:coreProperties>
</file>