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8BD2D-138F-4BCA-ADFA-D75030A452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Exemple Axa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AF398D-CBCE-486D-9D0C-A4AAF52D5F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368494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C7BDA-7112-4877-9FD8-11605F502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Exemple Axa 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636C7-728A-4C4F-BE3D-99ED28C1A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37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43778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6617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9728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2007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182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7722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5722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8186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82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DR SMILE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0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Retail Renault Group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9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Nexity Normandie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82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9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01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Volkswagen @volkswagenfrance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33901630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48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Invisalign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42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Peugeot @PeugeotFrance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13256590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91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41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Renault @Renault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18695521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923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7032D-89CA-4556-8526-C48D2F4634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06/11/2023 - 07/11/2023</a:t>
            </a:r>
          </a:p>
        </p:txBody>
      </p:sp>
    </p:spTree>
    <p:extLst>
      <p:ext uri="{BB962C8B-B14F-4D97-AF65-F5344CB8AC3E}">
        <p14:creationId xmlns:p14="http://schemas.microsoft.com/office/powerpoint/2010/main" val="792652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6CE73-19B1-4AFB-AE82-EF6A326FD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Exemple Axa 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89E577-799C-40EC-B2C6-ADEC083AD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3738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051437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2683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2354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8869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6730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435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716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935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15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35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Nexity Lyon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IKKS @ikks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678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A5B6B-7F22-488B-89D5-E5D0ECD88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06/11/2023 - 07/11/2023</a:t>
            </a:r>
          </a:p>
        </p:txBody>
      </p:sp>
    </p:spTree>
    <p:extLst>
      <p:ext uri="{BB962C8B-B14F-4D97-AF65-F5344CB8AC3E}">
        <p14:creationId xmlns:p14="http://schemas.microsoft.com/office/powerpoint/2010/main" val="1271923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680D6-0884-43F8-BF45-64290D3C4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E884C6-800D-406F-8DAA-686E3EF8F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84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198508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47909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94921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3104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71131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04990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82972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40422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9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@faceliftbbt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4.9853372434018 %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551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90078-FE2C-4181-BAC1-BD6D556BA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06/27/2023 - 07/11/2023</a:t>
            </a:r>
          </a:p>
        </p:txBody>
      </p:sp>
    </p:spTree>
    <p:extLst>
      <p:ext uri="{BB962C8B-B14F-4D97-AF65-F5344CB8AC3E}">
        <p14:creationId xmlns:p14="http://schemas.microsoft.com/office/powerpoint/2010/main" val="16430446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271</Words>
  <Application>Microsoft Office PowerPoint</Application>
  <PresentationFormat>On-screen Show (4:3)</PresentationFormat>
  <Paragraphs>144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Exemple Axa </vt:lpstr>
      <vt:lpstr>Facebook Exemple Axa  | All profiles - 1 of 2</vt:lpstr>
      <vt:lpstr>Facebook Exemple Axa  | All profiles - 2 of 2</vt:lpstr>
      <vt:lpstr>Tiktok Key Metrics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Exemple Axa </dc:title>
  <dc:creator>Frederik Born</dc:creator>
  <cp:lastModifiedBy>Frederik Born</cp:lastModifiedBy>
  <cp:revision>1</cp:revision>
  <dcterms:created xsi:type="dcterms:W3CDTF">2023-07-24T13:43:34Z</dcterms:created>
  <dcterms:modified xsi:type="dcterms:W3CDTF">2023-07-24T13:43:44Z</dcterms:modified>
</cp:coreProperties>
</file>