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972177</c:v>
                </c:pt>
                <c:pt idx="1">
                  <c:v>972174</c:v>
                </c:pt>
                <c:pt idx="2">
                  <c:v>972175</c:v>
                </c:pt>
                <c:pt idx="3">
                  <c:v>972180</c:v>
                </c:pt>
                <c:pt idx="4">
                  <c:v>972083</c:v>
                </c:pt>
                <c:pt idx="5">
                  <c:v>972105</c:v>
                </c:pt>
                <c:pt idx="6">
                  <c:v>972134</c:v>
                </c:pt>
                <c:pt idx="7">
                  <c:v>972139</c:v>
                </c:pt>
                <c:pt idx="8">
                  <c:v>972129</c:v>
                </c:pt>
                <c:pt idx="9">
                  <c:v>972081</c:v>
                </c:pt>
                <c:pt idx="10">
                  <c:v>972068</c:v>
                </c:pt>
                <c:pt idx="11">
                  <c:v>972081</c:v>
                </c:pt>
                <c:pt idx="12">
                  <c:v>972107</c:v>
                </c:pt>
                <c:pt idx="13">
                  <c:v>972110</c:v>
                </c:pt>
                <c:pt idx="14">
                  <c:v>972112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2B-46AF-A143-0583C94D1C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862734</c:v>
                </c:pt>
                <c:pt idx="1">
                  <c:v>862759</c:v>
                </c:pt>
                <c:pt idx="2">
                  <c:v>862763</c:v>
                </c:pt>
                <c:pt idx="3">
                  <c:v>862785</c:v>
                </c:pt>
                <c:pt idx="4">
                  <c:v>862709</c:v>
                </c:pt>
                <c:pt idx="5">
                  <c:v>862720</c:v>
                </c:pt>
                <c:pt idx="6">
                  <c:v>862762</c:v>
                </c:pt>
                <c:pt idx="7">
                  <c:v>862760</c:v>
                </c:pt>
                <c:pt idx="8">
                  <c:v>862777</c:v>
                </c:pt>
                <c:pt idx="9">
                  <c:v>862776</c:v>
                </c:pt>
                <c:pt idx="10">
                  <c:v>862772</c:v>
                </c:pt>
                <c:pt idx="11">
                  <c:v>862790</c:v>
                </c:pt>
                <c:pt idx="12">
                  <c:v>862804</c:v>
                </c:pt>
                <c:pt idx="13">
                  <c:v>862824</c:v>
                </c:pt>
                <c:pt idx="14">
                  <c:v>862841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2B-46AF-A143-0583C94D1C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33890105</c:v>
                </c:pt>
                <c:pt idx="1">
                  <c:v>33890567</c:v>
                </c:pt>
                <c:pt idx="2">
                  <c:v>33891025</c:v>
                </c:pt>
                <c:pt idx="3">
                  <c:v>33891950</c:v>
                </c:pt>
                <c:pt idx="4">
                  <c:v>33892154</c:v>
                </c:pt>
                <c:pt idx="5">
                  <c:v>33882950</c:v>
                </c:pt>
                <c:pt idx="6">
                  <c:v>33883258</c:v>
                </c:pt>
                <c:pt idx="7">
                  <c:v>33886650</c:v>
                </c:pt>
                <c:pt idx="8">
                  <c:v>33890341</c:v>
                </c:pt>
                <c:pt idx="9">
                  <c:v>33890661</c:v>
                </c:pt>
                <c:pt idx="10">
                  <c:v>33887609</c:v>
                </c:pt>
                <c:pt idx="11">
                  <c:v>33885242</c:v>
                </c:pt>
                <c:pt idx="12">
                  <c:v>33888507</c:v>
                </c:pt>
                <c:pt idx="13">
                  <c:v>33889408</c:v>
                </c:pt>
                <c:pt idx="14">
                  <c:v>33889928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2B-46AF-A143-0583C94D1C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2B-46AF-A143-0583C94D1CD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13218661</c:v>
                </c:pt>
                <c:pt idx="1">
                  <c:v>13219280</c:v>
                </c:pt>
                <c:pt idx="2">
                  <c:v>13218995</c:v>
                </c:pt>
                <c:pt idx="3">
                  <c:v>13216693</c:v>
                </c:pt>
                <c:pt idx="4">
                  <c:v>13220506</c:v>
                </c:pt>
                <c:pt idx="5">
                  <c:v>13218179</c:v>
                </c:pt>
                <c:pt idx="6">
                  <c:v>13222929</c:v>
                </c:pt>
                <c:pt idx="7">
                  <c:v>13224506</c:v>
                </c:pt>
                <c:pt idx="8">
                  <c:v>13222972</c:v>
                </c:pt>
                <c:pt idx="9">
                  <c:v>13222286</c:v>
                </c:pt>
                <c:pt idx="10">
                  <c:v>13225876</c:v>
                </c:pt>
                <c:pt idx="11">
                  <c:v>13225325</c:v>
                </c:pt>
                <c:pt idx="12">
                  <c:v>13225794</c:v>
                </c:pt>
                <c:pt idx="13">
                  <c:v>13224286</c:v>
                </c:pt>
                <c:pt idx="14">
                  <c:v>13224782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72B-46AF-A143-0583C94D1CD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14596</c:v>
                </c:pt>
                <c:pt idx="1">
                  <c:v>14596</c:v>
                </c:pt>
                <c:pt idx="2">
                  <c:v>14596</c:v>
                </c:pt>
                <c:pt idx="3">
                  <c:v>14597</c:v>
                </c:pt>
                <c:pt idx="4">
                  <c:v>14594</c:v>
                </c:pt>
                <c:pt idx="5">
                  <c:v>14595</c:v>
                </c:pt>
                <c:pt idx="6">
                  <c:v>14594</c:v>
                </c:pt>
                <c:pt idx="7">
                  <c:v>14593</c:v>
                </c:pt>
                <c:pt idx="8">
                  <c:v>14592</c:v>
                </c:pt>
                <c:pt idx="9">
                  <c:v>14589</c:v>
                </c:pt>
                <c:pt idx="10">
                  <c:v>14589</c:v>
                </c:pt>
                <c:pt idx="11">
                  <c:v>14589</c:v>
                </c:pt>
                <c:pt idx="12">
                  <c:v>14589</c:v>
                </c:pt>
                <c:pt idx="13">
                  <c:v>14590</c:v>
                </c:pt>
                <c:pt idx="14">
                  <c:v>14592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2B-46AF-A143-0583C94D1CD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72B-46AF-A143-0583C94D1CD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Renault @Renault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18705584</c:v>
                </c:pt>
                <c:pt idx="1">
                  <c:v>18707362</c:v>
                </c:pt>
                <c:pt idx="2">
                  <c:v>18708952</c:v>
                </c:pt>
                <c:pt idx="3">
                  <c:v>18707885</c:v>
                </c:pt>
                <c:pt idx="4">
                  <c:v>18709327</c:v>
                </c:pt>
                <c:pt idx="5">
                  <c:v>18705122</c:v>
                </c:pt>
                <c:pt idx="6">
                  <c:v>18709746</c:v>
                </c:pt>
                <c:pt idx="7">
                  <c:v>18708446</c:v>
                </c:pt>
                <c:pt idx="8">
                  <c:v>18707110</c:v>
                </c:pt>
                <c:pt idx="9">
                  <c:v>18707054</c:v>
                </c:pt>
                <c:pt idx="10">
                  <c:v>18706903</c:v>
                </c:pt>
                <c:pt idx="11">
                  <c:v>18706931</c:v>
                </c:pt>
                <c:pt idx="12">
                  <c:v>18709891</c:v>
                </c:pt>
                <c:pt idx="13">
                  <c:v>18705499</c:v>
                </c:pt>
                <c:pt idx="14">
                  <c:v>18707177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72B-46AF-A143-0583C94D1CD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Nexity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81477</c:v>
                </c:pt>
                <c:pt idx="1">
                  <c:v>81482</c:v>
                </c:pt>
                <c:pt idx="2">
                  <c:v>81487</c:v>
                </c:pt>
                <c:pt idx="3">
                  <c:v>81488</c:v>
                </c:pt>
                <c:pt idx="4">
                  <c:v>81488</c:v>
                </c:pt>
                <c:pt idx="5">
                  <c:v>81498</c:v>
                </c:pt>
                <c:pt idx="6">
                  <c:v>81501</c:v>
                </c:pt>
                <c:pt idx="7">
                  <c:v>81507</c:v>
                </c:pt>
                <c:pt idx="8">
                  <c:v>81512</c:v>
                </c:pt>
                <c:pt idx="9">
                  <c:v>81514</c:v>
                </c:pt>
                <c:pt idx="10">
                  <c:v>81518</c:v>
                </c:pt>
                <c:pt idx="11">
                  <c:v>81524</c:v>
                </c:pt>
                <c:pt idx="12">
                  <c:v>81523</c:v>
                </c:pt>
                <c:pt idx="13">
                  <c:v>81523</c:v>
                </c:pt>
                <c:pt idx="14">
                  <c:v>81529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72B-46AF-A143-0583C94D1CD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Nexity Lyon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72B-46AF-A143-0583C94D1CD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Nexity Normandie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72B-46AF-A143-0583C94D1CD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IKKS @ikks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72B-46AF-A143-0583C94D1CD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72B-46AF-A143-0583C94D1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83864"/>
        <c:axId val="296384848"/>
      </c:lineChart>
      <c:dateAx>
        <c:axId val="29638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4848"/>
        <c:crosses val="autoZero"/>
        <c:auto val="1"/>
        <c:lblOffset val="100"/>
        <c:baseTimeUnit val="days"/>
      </c:dateAx>
      <c:valAx>
        <c:axId val="29638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8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vw_france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89160</c:v>
                </c:pt>
                <c:pt idx="1">
                  <c:v>89170</c:v>
                </c:pt>
                <c:pt idx="2">
                  <c:v>89166</c:v>
                </c:pt>
                <c:pt idx="3">
                  <c:v>89190</c:v>
                </c:pt>
                <c:pt idx="4">
                  <c:v>89200</c:v>
                </c:pt>
                <c:pt idx="5">
                  <c:v>89206</c:v>
                </c:pt>
                <c:pt idx="6">
                  <c:v>89204</c:v>
                </c:pt>
                <c:pt idx="7">
                  <c:v>89194</c:v>
                </c:pt>
                <c:pt idx="8">
                  <c:v>89197</c:v>
                </c:pt>
                <c:pt idx="9">
                  <c:v>89215</c:v>
                </c:pt>
                <c:pt idx="10">
                  <c:v>89221</c:v>
                </c:pt>
                <c:pt idx="11">
                  <c:v>89231</c:v>
                </c:pt>
                <c:pt idx="12">
                  <c:v>89234</c:v>
                </c:pt>
                <c:pt idx="13">
                  <c:v>89238</c:v>
                </c:pt>
                <c:pt idx="14">
                  <c:v>89244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C7-4785-AAE5-6D1DAF196C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renault_france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193844</c:v>
                </c:pt>
                <c:pt idx="1">
                  <c:v>193914</c:v>
                </c:pt>
                <c:pt idx="2">
                  <c:v>193980</c:v>
                </c:pt>
                <c:pt idx="3">
                  <c:v>194022</c:v>
                </c:pt>
                <c:pt idx="4">
                  <c:v>194061</c:v>
                </c:pt>
                <c:pt idx="5">
                  <c:v>194113</c:v>
                </c:pt>
                <c:pt idx="6">
                  <c:v>194169</c:v>
                </c:pt>
                <c:pt idx="7">
                  <c:v>194190</c:v>
                </c:pt>
                <c:pt idx="8">
                  <c:v>194222</c:v>
                </c:pt>
                <c:pt idx="9">
                  <c:v>194280</c:v>
                </c:pt>
                <c:pt idx="10">
                  <c:v>194334</c:v>
                </c:pt>
                <c:pt idx="11">
                  <c:v>194380</c:v>
                </c:pt>
                <c:pt idx="12">
                  <c:v>194427</c:v>
                </c:pt>
                <c:pt idx="13">
                  <c:v>194479</c:v>
                </c:pt>
                <c:pt idx="14">
                  <c:v>194499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C7-4785-AAE5-6D1DAF196C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audifrance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155619</c:v>
                </c:pt>
                <c:pt idx="1">
                  <c:v>155674</c:v>
                </c:pt>
                <c:pt idx="2">
                  <c:v>155706</c:v>
                </c:pt>
                <c:pt idx="3">
                  <c:v>155747</c:v>
                </c:pt>
                <c:pt idx="4">
                  <c:v>155781</c:v>
                </c:pt>
                <c:pt idx="5">
                  <c:v>155827</c:v>
                </c:pt>
                <c:pt idx="6">
                  <c:v>155862</c:v>
                </c:pt>
                <c:pt idx="7">
                  <c:v>155856</c:v>
                </c:pt>
                <c:pt idx="8">
                  <c:v>155860</c:v>
                </c:pt>
                <c:pt idx="9">
                  <c:v>155869</c:v>
                </c:pt>
                <c:pt idx="10">
                  <c:v>155881</c:v>
                </c:pt>
                <c:pt idx="11">
                  <c:v>155901</c:v>
                </c:pt>
                <c:pt idx="12">
                  <c:v>155955</c:v>
                </c:pt>
                <c:pt idx="13">
                  <c:v>156013</c:v>
                </c:pt>
                <c:pt idx="14">
                  <c:v>156039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C7-4785-AAE5-6D1DAF196C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bmwfrance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164679</c:v>
                </c:pt>
                <c:pt idx="1">
                  <c:v>164724</c:v>
                </c:pt>
                <c:pt idx="2">
                  <c:v>164741</c:v>
                </c:pt>
                <c:pt idx="3">
                  <c:v>164794</c:v>
                </c:pt>
                <c:pt idx="4">
                  <c:v>164838</c:v>
                </c:pt>
                <c:pt idx="5">
                  <c:v>164880</c:v>
                </c:pt>
                <c:pt idx="6">
                  <c:v>164937</c:v>
                </c:pt>
                <c:pt idx="7">
                  <c:v>164961</c:v>
                </c:pt>
                <c:pt idx="8">
                  <c:v>164987</c:v>
                </c:pt>
                <c:pt idx="9">
                  <c:v>165011</c:v>
                </c:pt>
                <c:pt idx="10">
                  <c:v>165016</c:v>
                </c:pt>
                <c:pt idx="11">
                  <c:v>165069</c:v>
                </c:pt>
                <c:pt idx="12">
                  <c:v>165131</c:v>
                </c:pt>
                <c:pt idx="13">
                  <c:v>165155</c:v>
                </c:pt>
                <c:pt idx="14">
                  <c:v>165172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C7-4785-AAE5-6D1DAF196C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faceliftbbt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1768</c:v>
                </c:pt>
                <c:pt idx="1">
                  <c:v>1771</c:v>
                </c:pt>
                <c:pt idx="2">
                  <c:v>1770</c:v>
                </c:pt>
                <c:pt idx="3">
                  <c:v>1775</c:v>
                </c:pt>
                <c:pt idx="4">
                  <c:v>1777</c:v>
                </c:pt>
                <c:pt idx="5">
                  <c:v>1775</c:v>
                </c:pt>
                <c:pt idx="6">
                  <c:v>1775</c:v>
                </c:pt>
                <c:pt idx="7">
                  <c:v>1777</c:v>
                </c:pt>
                <c:pt idx="8">
                  <c:v>1779</c:v>
                </c:pt>
                <c:pt idx="9">
                  <c:v>1778</c:v>
                </c:pt>
                <c:pt idx="10">
                  <c:v>1780</c:v>
                </c:pt>
                <c:pt idx="11">
                  <c:v>1782</c:v>
                </c:pt>
                <c:pt idx="12">
                  <c:v>1782</c:v>
                </c:pt>
                <c:pt idx="13">
                  <c:v>1783</c:v>
                </c:pt>
                <c:pt idx="14">
                  <c:v>1785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C7-4785-AAE5-6D1DAF196C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peugeotfrance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44692</c:v>
                </c:pt>
                <c:pt idx="1">
                  <c:v>44742</c:v>
                </c:pt>
                <c:pt idx="2">
                  <c:v>44780</c:v>
                </c:pt>
                <c:pt idx="3">
                  <c:v>44820</c:v>
                </c:pt>
                <c:pt idx="4">
                  <c:v>44862</c:v>
                </c:pt>
                <c:pt idx="5">
                  <c:v>44916</c:v>
                </c:pt>
                <c:pt idx="6">
                  <c:v>44947</c:v>
                </c:pt>
                <c:pt idx="7">
                  <c:v>44974</c:v>
                </c:pt>
                <c:pt idx="8">
                  <c:v>45008</c:v>
                </c:pt>
                <c:pt idx="9">
                  <c:v>45044</c:v>
                </c:pt>
                <c:pt idx="10">
                  <c:v>45079</c:v>
                </c:pt>
                <c:pt idx="11">
                  <c:v>45133</c:v>
                </c:pt>
                <c:pt idx="12">
                  <c:v>45171</c:v>
                </c:pt>
                <c:pt idx="13">
                  <c:v>45222</c:v>
                </c:pt>
                <c:pt idx="14">
                  <c:v>45239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C7-4785-AAE5-6D1DAF196C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nexityimmobilier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6-7CC7-4785-AAE5-6D1DAF196C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nexitymonpremierappart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7-7CC7-4785-AAE5-6D1DAF196C8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ikksofficial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extLst>
            <c:ext xmlns:c16="http://schemas.microsoft.com/office/drawing/2014/chart" uri="{C3380CC4-5D6E-409C-BE32-E72D297353CC}">
              <c16:uniqueId val="{00000008-7CC7-4785-AAE5-6D1DAF196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3731760"/>
        <c:axId val="333733072"/>
      </c:barChart>
      <c:dateAx>
        <c:axId val="3337317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33072"/>
        <c:crosses val="autoZero"/>
        <c:auto val="1"/>
        <c:lblOffset val="100"/>
        <c:baseTimeUnit val="days"/>
      </c:dateAx>
      <c:valAx>
        <c:axId val="333733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73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5645</c:v>
                </c:pt>
                <c:pt idx="1">
                  <c:v>5651</c:v>
                </c:pt>
                <c:pt idx="2">
                  <c:v>5655</c:v>
                </c:pt>
                <c:pt idx="3">
                  <c:v>5663</c:v>
                </c:pt>
                <c:pt idx="4">
                  <c:v>5668</c:v>
                </c:pt>
                <c:pt idx="5">
                  <c:v>5671</c:v>
                </c:pt>
                <c:pt idx="6">
                  <c:v>5679</c:v>
                </c:pt>
                <c:pt idx="7">
                  <c:v>5682</c:v>
                </c:pt>
                <c:pt idx="8">
                  <c:v>5686</c:v>
                </c:pt>
                <c:pt idx="9">
                  <c:v>5688</c:v>
                </c:pt>
                <c:pt idx="10">
                  <c:v>5691</c:v>
                </c:pt>
                <c:pt idx="11">
                  <c:v>5693</c:v>
                </c:pt>
                <c:pt idx="12">
                  <c:v>5694</c:v>
                </c:pt>
                <c:pt idx="13">
                  <c:v>5696</c:v>
                </c:pt>
                <c:pt idx="14">
                  <c:v>5694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E2-4FA3-98DB-9C6DD5915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406392"/>
        <c:axId val="337405408"/>
      </c:lineChart>
      <c:dateAx>
        <c:axId val="33740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05408"/>
        <c:crosses val="autoZero"/>
        <c:auto val="1"/>
        <c:lblOffset val="100"/>
        <c:baseTimeUnit val="days"/>
      </c:dateAx>
      <c:valAx>
        <c:axId val="33740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0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2.5304112226823602E-2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1.3784320643871801E-2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6.6661591607223306E-2</c:v>
                </c:pt>
                <c:pt idx="11">
                  <c:v>0</c:v>
                </c:pt>
                <c:pt idx="12">
                  <c:v>0</c:v>
                </c:pt>
                <c:pt idx="13">
                  <c:v>7.6020359877709096E-2</c:v>
                </c:pt>
                <c:pt idx="14">
                  <c:v>2.14996024116588E-2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71-410A-87D7-FFB1E76665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6.6068572223381304E-3</c:v>
                </c:pt>
                <c:pt idx="1">
                  <c:v>4.2886318800666699E-3</c:v>
                </c:pt>
                <c:pt idx="2">
                  <c:v>0</c:v>
                </c:pt>
                <c:pt idx="3">
                  <c:v>6.1429760284848599E-3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0.128538875765844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6.3743579283104899E-3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71-410A-87D7-FFB1E76665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5.1341373038272695E-4</c:v>
                </c:pt>
                <c:pt idx="3">
                  <c:v>2.08311898501237E-3</c:v>
                </c:pt>
                <c:pt idx="4">
                  <c:v>0</c:v>
                </c:pt>
                <c:pt idx="5">
                  <c:v>1.8177766278307699E-3</c:v>
                </c:pt>
                <c:pt idx="6">
                  <c:v>2.0511698101803201E-4</c:v>
                </c:pt>
                <c:pt idx="7">
                  <c:v>6.7876733726715403E-4</c:v>
                </c:pt>
                <c:pt idx="8">
                  <c:v>1.44178724962557E-2</c:v>
                </c:pt>
                <c:pt idx="9">
                  <c:v>0</c:v>
                </c:pt>
                <c:pt idx="10">
                  <c:v>1.2172042750574799E-2</c:v>
                </c:pt>
                <c:pt idx="11">
                  <c:v>0</c:v>
                </c:pt>
                <c:pt idx="12">
                  <c:v>0</c:v>
                </c:pt>
                <c:pt idx="13">
                  <c:v>1.44589873332484E-4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71-410A-87D7-FFB1E76665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Invisalign France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71-410A-87D7-FFB1E76665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7.5723551393710497E-3</c:v>
                </c:pt>
                <c:pt idx="3">
                  <c:v>8.7079254377642797E-3</c:v>
                </c:pt>
                <c:pt idx="4">
                  <c:v>8.6242119909984397E-4</c:v>
                </c:pt>
                <c:pt idx="5">
                  <c:v>4.0697940941387296E-3</c:v>
                </c:pt>
                <c:pt idx="6">
                  <c:v>0</c:v>
                </c:pt>
                <c:pt idx="7">
                  <c:v>3.3878522959921199E-3</c:v>
                </c:pt>
                <c:pt idx="8">
                  <c:v>0</c:v>
                </c:pt>
                <c:pt idx="9">
                  <c:v>5.4149594607849896E-3</c:v>
                </c:pt>
                <c:pt idx="10">
                  <c:v>5.9361402883119103E-3</c:v>
                </c:pt>
                <c:pt idx="11">
                  <c:v>0</c:v>
                </c:pt>
                <c:pt idx="12">
                  <c:v>1.22414485467117E-2</c:v>
                </c:pt>
                <c:pt idx="13">
                  <c:v>6.5028158705002E-3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71-410A-87D7-FFB1E76665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6.8511921074266898E-3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71-410A-87D7-FFB1E76665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A71-410A-87D7-FFB1E76665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Renault @Renault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2.5125607992936997E-4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4.1157529320998002E-4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2.29850920830897E-4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A71-410A-87D7-FFB1E766655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Nexity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1.4728986645718801E-2</c:v>
                </c:pt>
                <c:pt idx="1">
                  <c:v>6.1365505222204502E-3</c:v>
                </c:pt>
                <c:pt idx="2">
                  <c:v>3.6817043836826898E-3</c:v>
                </c:pt>
                <c:pt idx="3">
                  <c:v>0</c:v>
                </c:pt>
                <c:pt idx="4">
                  <c:v>1.1044570979776199E-2</c:v>
                </c:pt>
                <c:pt idx="5">
                  <c:v>0</c:v>
                </c:pt>
                <c:pt idx="6">
                  <c:v>0</c:v>
                </c:pt>
                <c:pt idx="7">
                  <c:v>7.3616018845700801E-3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0.88075465217551296</c:v>
                </c:pt>
                <c:pt idx="12">
                  <c:v>0</c:v>
                </c:pt>
                <c:pt idx="13">
                  <c:v>0</c:v>
                </c:pt>
                <c:pt idx="14">
                  <c:v>0.89787307116748005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A71-410A-87D7-FFB1E766655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Nexity Lyon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A71-410A-87D7-FFB1E766655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Nexity Normandie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A71-410A-87D7-FFB1E766655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IKKS @ikks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A71-410A-87D7-FFB1E766655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DR SMILE France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44992</c:v>
                </c:pt>
                <c:pt idx="1">
                  <c:v>44993</c:v>
                </c:pt>
                <c:pt idx="2">
                  <c:v>44994</c:v>
                </c:pt>
                <c:pt idx="3">
                  <c:v>44995</c:v>
                </c:pt>
                <c:pt idx="4">
                  <c:v>44996</c:v>
                </c:pt>
                <c:pt idx="5">
                  <c:v>44997</c:v>
                </c:pt>
                <c:pt idx="6">
                  <c:v>44998</c:v>
                </c:pt>
                <c:pt idx="7">
                  <c:v>44999</c:v>
                </c:pt>
                <c:pt idx="8">
                  <c:v>45000</c:v>
                </c:pt>
                <c:pt idx="9">
                  <c:v>45001</c:v>
                </c:pt>
                <c:pt idx="10">
                  <c:v>45002</c:v>
                </c:pt>
                <c:pt idx="11">
                  <c:v>45003</c:v>
                </c:pt>
                <c:pt idx="12">
                  <c:v>45004</c:v>
                </c:pt>
                <c:pt idx="13">
                  <c:v>45005</c:v>
                </c:pt>
                <c:pt idx="14">
                  <c:v>45006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A71-410A-87D7-FFB1E7666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690312"/>
        <c:axId val="45689984"/>
      </c:areaChart>
      <c:dateAx>
        <c:axId val="4569031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89984"/>
        <c:crosses val="autoZero"/>
        <c:auto val="1"/>
        <c:lblOffset val="100"/>
        <c:baseTimeUnit val="days"/>
      </c:dateAx>
      <c:valAx>
        <c:axId val="4568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903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01139-7489-4E94-8D54-8FAAB9D103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Template exemple Roxane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98099-7D08-4E6E-BADD-D6D8FBD938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1800362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159D-0C91-4AB0-BCDD-71D3916E6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FE21B-D502-4507-8D20-D892EED636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375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5BF02-9783-4316-9C35-C4D57DA8D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3EE02-D369-4101-8A6E-91C7335BD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30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C833D-0EF0-44A7-8C2A-EDE348647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51425E-98C2-4AB6-A2D1-27532E232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3978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36BC0-0710-417D-AE32-C9CD74186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C6845-8315-4399-BC8F-38F56805B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5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A38D4-084D-4E4C-8303-5DBE3010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F63497-36DC-47D6-A09F-F54BADC8A5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074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81ADD-094F-45E1-9FEA-9C86A8D6B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32F8F-02A7-4A75-A7BE-2D5C002D3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77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CD369-0FFC-423E-BDD2-4DE3A8F80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Exemple abeille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A72C8-B4B9-434F-A985-B62A5B7F44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524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978C2-36B8-4C2C-8A7C-1D2468696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BABE9-3A66-4A69-87FD-DE18E8CEF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40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5FC79-6DF4-4D41-865E-33FD88E15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ECAD6A-CC68-426E-85A9-C41D961E0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478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63061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884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798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843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7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614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4467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848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80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442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31FF9-8841-4B00-B5DC-1CB710C64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134384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34937-9AB8-410F-B603-17B9B660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3FE202-3F18-4573-83AB-FF60F1D6F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35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114958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0644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559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817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726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03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32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6091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453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025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179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799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088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316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136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930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72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02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01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02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917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F90D22-E76F-4471-BD8F-7C79F4EEB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911535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8E1A8-8ED5-4B1C-BCE4-DF458A4C9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0E590A-46EA-495D-88E7-1A6204849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38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3402382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7632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953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714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75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59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65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330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594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019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78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897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20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141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39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17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98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616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587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21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7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 - 2023-03-08 13:05:14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You are enough! Thank you. 🧡
For International Women's Day, we want to say a very special thank you to all women* and especially to our female colleagues at facelift.
No matter what you do - you are enough. 🫶
*we would like to emphasize that the thank you is not only addressed to cis women.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365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81A08C-9664-4132-B830-F34CE2930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3716094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D174D-5784-4F1B-BC8E-540D2439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34F957-B40A-489E-AA44-1E383A572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87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5752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0312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23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764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33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67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39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767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279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451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657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71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622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623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984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005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401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559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32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6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 - 2023-03-07 17:00:45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Lifty, our facelift AI assistant is here! 🤖 
Currently powered by OpenAI's ChatGPT*, Lifty is already helping you brainstorm ideas and create content, but that's just the beginning! 🚀 
3 Ways to use Lifty to create content for social media: 
1. Generate new ideas
2. Write engaging posts for social media
3. Improve the language and tone of your content 
Start your free trial and try out Lifty: https://hubs.ly/Q01FCvPr0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73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DCE58-E620-4CE2-B3CA-329906FC5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636924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5C80-B175-4E4C-AA5B-40EF3277C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E9A46-4207-4E89-8BE9-838CBCB16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4861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37568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3300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811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0815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42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3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501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609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63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74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17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701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6395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023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622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282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703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578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80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75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02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 - 2023-03-07 16:30:14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Lifty, unser facelift KI-Assistent ist da! 🤖
Derzeit wird Lifty von OpenAIs ChatGPT* angetrieben und hilft Dir bereits jetzt bei der Ideenfindung und Inhaltserstellung, aber das ist erst der Anfang! 🚀
3 Möglichkeiten, Lifty für die Erstellung von Inhalten für Social Media zu nutzen:
1. Generiere neue Ideen
2. Schreibe ansprechende Beiträge für soziale Medien
3. Verbessere die Sprache und die Tonalität Deiner Inhalte
Starte jetzt Deine kostenlose Testphase und teste Lifty aus: https://hubs.ly/Q01FCvPr0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641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2CC59-B4F9-4B87-97B4-975CD414D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03/07/2023 - 03/21/2023</a:t>
            </a:r>
          </a:p>
        </p:txBody>
      </p:sp>
    </p:spTree>
    <p:extLst>
      <p:ext uri="{BB962C8B-B14F-4D97-AF65-F5344CB8AC3E}">
        <p14:creationId xmlns:p14="http://schemas.microsoft.com/office/powerpoint/2010/main" val="1217931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622</Words>
  <Application>Microsoft Office PowerPoint</Application>
  <PresentationFormat>On-screen Show (4:3)</PresentationFormat>
  <Paragraphs>177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Template exemple Roxane </vt:lpstr>
      <vt:lpstr>Facebook Fans or Followers Total | All profiles</vt:lpstr>
      <vt:lpstr>Instagram Followers Total | All profiles</vt:lpstr>
      <vt:lpstr>LinkedIn Followers Total | All profiles</vt:lpstr>
      <vt:lpstr>Facebook Exemple abeille  | All profiles</vt:lpstr>
      <vt:lpstr>LinkedIn Followers Table | All profiles</vt:lpstr>
      <vt:lpstr>Facebook Original Own Posts Table | All profiles - 1 of 4</vt:lpstr>
      <vt:lpstr>Facebook Original Own Posts Table | All profiles - 2 of 4</vt:lpstr>
      <vt:lpstr>Facebook Original Own Posts Table | All profiles - 3 of 4</vt:lpstr>
      <vt:lpstr>Facebook Original Own Posts Table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exemple Roxane </dc:title>
  <dc:creator>Frederik Born</dc:creator>
  <cp:lastModifiedBy>Frederik Born</cp:lastModifiedBy>
  <cp:revision>1</cp:revision>
  <dcterms:created xsi:type="dcterms:W3CDTF">2023-06-29T08:15:55Z</dcterms:created>
  <dcterms:modified xsi:type="dcterms:W3CDTF">2023-06-29T08:16:22Z</dcterms:modified>
</cp:coreProperties>
</file>