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972177</c:v>
                </c:pt>
                <c:pt idx="1">
                  <c:v>972174</c:v>
                </c:pt>
                <c:pt idx="2">
                  <c:v>972175</c:v>
                </c:pt>
                <c:pt idx="3">
                  <c:v>972180</c:v>
                </c:pt>
                <c:pt idx="4">
                  <c:v>972083</c:v>
                </c:pt>
                <c:pt idx="5">
                  <c:v>972105</c:v>
                </c:pt>
                <c:pt idx="6">
                  <c:v>972134</c:v>
                </c:pt>
                <c:pt idx="7">
                  <c:v>972139</c:v>
                </c:pt>
                <c:pt idx="8">
                  <c:v>972129</c:v>
                </c:pt>
                <c:pt idx="9">
                  <c:v>972081</c:v>
                </c:pt>
                <c:pt idx="10">
                  <c:v>972068</c:v>
                </c:pt>
                <c:pt idx="11">
                  <c:v>972081</c:v>
                </c:pt>
                <c:pt idx="12">
                  <c:v>972107</c:v>
                </c:pt>
                <c:pt idx="13">
                  <c:v>972110</c:v>
                </c:pt>
                <c:pt idx="14">
                  <c:v>972112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A5-47D7-9BDE-B49FFC5760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France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862734</c:v>
                </c:pt>
                <c:pt idx="1">
                  <c:v>862759</c:v>
                </c:pt>
                <c:pt idx="2">
                  <c:v>862763</c:v>
                </c:pt>
                <c:pt idx="3">
                  <c:v>862785</c:v>
                </c:pt>
                <c:pt idx="4">
                  <c:v>862709</c:v>
                </c:pt>
                <c:pt idx="5">
                  <c:v>862720</c:v>
                </c:pt>
                <c:pt idx="6">
                  <c:v>862762</c:v>
                </c:pt>
                <c:pt idx="7">
                  <c:v>862760</c:v>
                </c:pt>
                <c:pt idx="8">
                  <c:v>862777</c:v>
                </c:pt>
                <c:pt idx="9">
                  <c:v>862776</c:v>
                </c:pt>
                <c:pt idx="10">
                  <c:v>862772</c:v>
                </c:pt>
                <c:pt idx="11">
                  <c:v>862790</c:v>
                </c:pt>
                <c:pt idx="12">
                  <c:v>862804</c:v>
                </c:pt>
                <c:pt idx="13">
                  <c:v>862824</c:v>
                </c:pt>
                <c:pt idx="14">
                  <c:v>862841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A5-47D7-9BDE-B49FFC5760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Volkswagen @volkswagenfrance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33890105</c:v>
                </c:pt>
                <c:pt idx="1">
                  <c:v>33890567</c:v>
                </c:pt>
                <c:pt idx="2">
                  <c:v>33891025</c:v>
                </c:pt>
                <c:pt idx="3">
                  <c:v>33891950</c:v>
                </c:pt>
                <c:pt idx="4">
                  <c:v>33892154</c:v>
                </c:pt>
                <c:pt idx="5">
                  <c:v>33882950</c:v>
                </c:pt>
                <c:pt idx="6">
                  <c:v>33883258</c:v>
                </c:pt>
                <c:pt idx="7">
                  <c:v>33886650</c:v>
                </c:pt>
                <c:pt idx="8">
                  <c:v>33890341</c:v>
                </c:pt>
                <c:pt idx="9">
                  <c:v>33890661</c:v>
                </c:pt>
                <c:pt idx="10">
                  <c:v>33887609</c:v>
                </c:pt>
                <c:pt idx="11">
                  <c:v>33885242</c:v>
                </c:pt>
                <c:pt idx="12">
                  <c:v>33888507</c:v>
                </c:pt>
                <c:pt idx="13">
                  <c:v>33889408</c:v>
                </c:pt>
                <c:pt idx="14">
                  <c:v>33889928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A5-47D7-9BDE-B49FFC5760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Invisalign France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DA5-47D7-9BDE-B49FFC57609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Peugeot @PeugeotFrance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13218661</c:v>
                </c:pt>
                <c:pt idx="1">
                  <c:v>13219280</c:v>
                </c:pt>
                <c:pt idx="2">
                  <c:v>13218995</c:v>
                </c:pt>
                <c:pt idx="3">
                  <c:v>13216693</c:v>
                </c:pt>
                <c:pt idx="4">
                  <c:v>13220506</c:v>
                </c:pt>
                <c:pt idx="5">
                  <c:v>13218179</c:v>
                </c:pt>
                <c:pt idx="6">
                  <c:v>13222929</c:v>
                </c:pt>
                <c:pt idx="7">
                  <c:v>13224506</c:v>
                </c:pt>
                <c:pt idx="8">
                  <c:v>13222972</c:v>
                </c:pt>
                <c:pt idx="9">
                  <c:v>13222286</c:v>
                </c:pt>
                <c:pt idx="10">
                  <c:v>13225876</c:v>
                </c:pt>
                <c:pt idx="11">
                  <c:v>13225325</c:v>
                </c:pt>
                <c:pt idx="12">
                  <c:v>13225794</c:v>
                </c:pt>
                <c:pt idx="13">
                  <c:v>13224286</c:v>
                </c:pt>
                <c:pt idx="14">
                  <c:v>13224782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DA5-47D7-9BDE-B49FFC57609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14596</c:v>
                </c:pt>
                <c:pt idx="1">
                  <c:v>14596</c:v>
                </c:pt>
                <c:pt idx="2">
                  <c:v>14596</c:v>
                </c:pt>
                <c:pt idx="3">
                  <c:v>14597</c:v>
                </c:pt>
                <c:pt idx="4">
                  <c:v>14594</c:v>
                </c:pt>
                <c:pt idx="5">
                  <c:v>14595</c:v>
                </c:pt>
                <c:pt idx="6">
                  <c:v>14594</c:v>
                </c:pt>
                <c:pt idx="7">
                  <c:v>14593</c:v>
                </c:pt>
                <c:pt idx="8">
                  <c:v>14592</c:v>
                </c:pt>
                <c:pt idx="9">
                  <c:v>14589</c:v>
                </c:pt>
                <c:pt idx="10">
                  <c:v>14589</c:v>
                </c:pt>
                <c:pt idx="11">
                  <c:v>14589</c:v>
                </c:pt>
                <c:pt idx="12">
                  <c:v>14589</c:v>
                </c:pt>
                <c:pt idx="13">
                  <c:v>14590</c:v>
                </c:pt>
                <c:pt idx="14">
                  <c:v>14592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DA5-47D7-9BDE-B49FFC57609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Retail Renault Group France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DA5-47D7-9BDE-B49FFC57609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Renault @Renault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18705584</c:v>
                </c:pt>
                <c:pt idx="1">
                  <c:v>18707362</c:v>
                </c:pt>
                <c:pt idx="2">
                  <c:v>18708952</c:v>
                </c:pt>
                <c:pt idx="3">
                  <c:v>18707885</c:v>
                </c:pt>
                <c:pt idx="4">
                  <c:v>18709327</c:v>
                </c:pt>
                <c:pt idx="5">
                  <c:v>18705122</c:v>
                </c:pt>
                <c:pt idx="6">
                  <c:v>18709746</c:v>
                </c:pt>
                <c:pt idx="7">
                  <c:v>18708446</c:v>
                </c:pt>
                <c:pt idx="8">
                  <c:v>18707110</c:v>
                </c:pt>
                <c:pt idx="9">
                  <c:v>18707054</c:v>
                </c:pt>
                <c:pt idx="10">
                  <c:v>18706903</c:v>
                </c:pt>
                <c:pt idx="11">
                  <c:v>18706931</c:v>
                </c:pt>
                <c:pt idx="12">
                  <c:v>18709891</c:v>
                </c:pt>
                <c:pt idx="13">
                  <c:v>18705499</c:v>
                </c:pt>
                <c:pt idx="14">
                  <c:v>18707177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DA5-47D7-9BDE-B49FFC57609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Nexity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81477</c:v>
                </c:pt>
                <c:pt idx="1">
                  <c:v>81482</c:v>
                </c:pt>
                <c:pt idx="2">
                  <c:v>81487</c:v>
                </c:pt>
                <c:pt idx="3">
                  <c:v>81488</c:v>
                </c:pt>
                <c:pt idx="4">
                  <c:v>81488</c:v>
                </c:pt>
                <c:pt idx="5">
                  <c:v>81498</c:v>
                </c:pt>
                <c:pt idx="6">
                  <c:v>81501</c:v>
                </c:pt>
                <c:pt idx="7">
                  <c:v>81507</c:v>
                </c:pt>
                <c:pt idx="8">
                  <c:v>81512</c:v>
                </c:pt>
                <c:pt idx="9">
                  <c:v>81514</c:v>
                </c:pt>
                <c:pt idx="10">
                  <c:v>81518</c:v>
                </c:pt>
                <c:pt idx="11">
                  <c:v>81524</c:v>
                </c:pt>
                <c:pt idx="12">
                  <c:v>81523</c:v>
                </c:pt>
                <c:pt idx="13">
                  <c:v>81523</c:v>
                </c:pt>
                <c:pt idx="14">
                  <c:v>81529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DA5-47D7-9BDE-B49FFC57609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Nexity Lyon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DA5-47D7-9BDE-B49FFC57609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Nexity Normandie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1DA5-47D7-9BDE-B49FFC57609F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IKKS @ikks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1DA5-47D7-9BDE-B49FFC57609F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DR SMILE France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1DA5-47D7-9BDE-B49FFC5760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937944"/>
        <c:axId val="44224896"/>
      </c:lineChart>
      <c:dateAx>
        <c:axId val="287937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24896"/>
        <c:crosses val="autoZero"/>
        <c:auto val="1"/>
        <c:lblOffset val="100"/>
        <c:baseTimeUnit val="days"/>
      </c:dateAx>
      <c:valAx>
        <c:axId val="4422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3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vw_france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89160</c:v>
                </c:pt>
                <c:pt idx="1">
                  <c:v>89170</c:v>
                </c:pt>
                <c:pt idx="2">
                  <c:v>89166</c:v>
                </c:pt>
                <c:pt idx="3">
                  <c:v>89190</c:v>
                </c:pt>
                <c:pt idx="4">
                  <c:v>89200</c:v>
                </c:pt>
                <c:pt idx="5">
                  <c:v>89206</c:v>
                </c:pt>
                <c:pt idx="6">
                  <c:v>89204</c:v>
                </c:pt>
                <c:pt idx="7">
                  <c:v>89194</c:v>
                </c:pt>
                <c:pt idx="8">
                  <c:v>89197</c:v>
                </c:pt>
                <c:pt idx="9">
                  <c:v>89215</c:v>
                </c:pt>
                <c:pt idx="10">
                  <c:v>89221</c:v>
                </c:pt>
                <c:pt idx="11">
                  <c:v>89231</c:v>
                </c:pt>
                <c:pt idx="12">
                  <c:v>89234</c:v>
                </c:pt>
                <c:pt idx="13">
                  <c:v>89238</c:v>
                </c:pt>
                <c:pt idx="14">
                  <c:v>89244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88-41FE-AC07-0811B31891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renault_france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193844</c:v>
                </c:pt>
                <c:pt idx="1">
                  <c:v>193914</c:v>
                </c:pt>
                <c:pt idx="2">
                  <c:v>193980</c:v>
                </c:pt>
                <c:pt idx="3">
                  <c:v>194022</c:v>
                </c:pt>
                <c:pt idx="4">
                  <c:v>194061</c:v>
                </c:pt>
                <c:pt idx="5">
                  <c:v>194113</c:v>
                </c:pt>
                <c:pt idx="6">
                  <c:v>194169</c:v>
                </c:pt>
                <c:pt idx="7">
                  <c:v>194190</c:v>
                </c:pt>
                <c:pt idx="8">
                  <c:v>194222</c:v>
                </c:pt>
                <c:pt idx="9">
                  <c:v>194280</c:v>
                </c:pt>
                <c:pt idx="10">
                  <c:v>194334</c:v>
                </c:pt>
                <c:pt idx="11">
                  <c:v>194380</c:v>
                </c:pt>
                <c:pt idx="12">
                  <c:v>194427</c:v>
                </c:pt>
                <c:pt idx="13">
                  <c:v>194479</c:v>
                </c:pt>
                <c:pt idx="14">
                  <c:v>194499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88-41FE-AC07-0811B31891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audifrance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155619</c:v>
                </c:pt>
                <c:pt idx="1">
                  <c:v>155674</c:v>
                </c:pt>
                <c:pt idx="2">
                  <c:v>155706</c:v>
                </c:pt>
                <c:pt idx="3">
                  <c:v>155747</c:v>
                </c:pt>
                <c:pt idx="4">
                  <c:v>155781</c:v>
                </c:pt>
                <c:pt idx="5">
                  <c:v>155827</c:v>
                </c:pt>
                <c:pt idx="6">
                  <c:v>155862</c:v>
                </c:pt>
                <c:pt idx="7">
                  <c:v>155856</c:v>
                </c:pt>
                <c:pt idx="8">
                  <c:v>155860</c:v>
                </c:pt>
                <c:pt idx="9">
                  <c:v>155869</c:v>
                </c:pt>
                <c:pt idx="10">
                  <c:v>155881</c:v>
                </c:pt>
                <c:pt idx="11">
                  <c:v>155901</c:v>
                </c:pt>
                <c:pt idx="12">
                  <c:v>155955</c:v>
                </c:pt>
                <c:pt idx="13">
                  <c:v>156013</c:v>
                </c:pt>
                <c:pt idx="14">
                  <c:v>156039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88-41FE-AC07-0811B31891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bmwfrance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164679</c:v>
                </c:pt>
                <c:pt idx="1">
                  <c:v>164724</c:v>
                </c:pt>
                <c:pt idx="2">
                  <c:v>164741</c:v>
                </c:pt>
                <c:pt idx="3">
                  <c:v>164794</c:v>
                </c:pt>
                <c:pt idx="4">
                  <c:v>164838</c:v>
                </c:pt>
                <c:pt idx="5">
                  <c:v>164880</c:v>
                </c:pt>
                <c:pt idx="6">
                  <c:v>164937</c:v>
                </c:pt>
                <c:pt idx="7">
                  <c:v>164961</c:v>
                </c:pt>
                <c:pt idx="8">
                  <c:v>164987</c:v>
                </c:pt>
                <c:pt idx="9">
                  <c:v>165011</c:v>
                </c:pt>
                <c:pt idx="10">
                  <c:v>165016</c:v>
                </c:pt>
                <c:pt idx="11">
                  <c:v>165069</c:v>
                </c:pt>
                <c:pt idx="12">
                  <c:v>165131</c:v>
                </c:pt>
                <c:pt idx="13">
                  <c:v>165155</c:v>
                </c:pt>
                <c:pt idx="14">
                  <c:v>165172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88-41FE-AC07-0811B318910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faceliftbbt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1768</c:v>
                </c:pt>
                <c:pt idx="1">
                  <c:v>1771</c:v>
                </c:pt>
                <c:pt idx="2">
                  <c:v>1770</c:v>
                </c:pt>
                <c:pt idx="3">
                  <c:v>1775</c:v>
                </c:pt>
                <c:pt idx="4">
                  <c:v>1777</c:v>
                </c:pt>
                <c:pt idx="5">
                  <c:v>1775</c:v>
                </c:pt>
                <c:pt idx="6">
                  <c:v>1775</c:v>
                </c:pt>
                <c:pt idx="7">
                  <c:v>1777</c:v>
                </c:pt>
                <c:pt idx="8">
                  <c:v>1779</c:v>
                </c:pt>
                <c:pt idx="9">
                  <c:v>1778</c:v>
                </c:pt>
                <c:pt idx="10">
                  <c:v>1780</c:v>
                </c:pt>
                <c:pt idx="11">
                  <c:v>1782</c:v>
                </c:pt>
                <c:pt idx="12">
                  <c:v>1782</c:v>
                </c:pt>
                <c:pt idx="13">
                  <c:v>1783</c:v>
                </c:pt>
                <c:pt idx="14">
                  <c:v>1785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88-41FE-AC07-0811B318910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peugeotfrance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44692</c:v>
                </c:pt>
                <c:pt idx="1">
                  <c:v>44742</c:v>
                </c:pt>
                <c:pt idx="2">
                  <c:v>44780</c:v>
                </c:pt>
                <c:pt idx="3">
                  <c:v>44820</c:v>
                </c:pt>
                <c:pt idx="4">
                  <c:v>44862</c:v>
                </c:pt>
                <c:pt idx="5">
                  <c:v>44916</c:v>
                </c:pt>
                <c:pt idx="6">
                  <c:v>44947</c:v>
                </c:pt>
                <c:pt idx="7">
                  <c:v>44974</c:v>
                </c:pt>
                <c:pt idx="8">
                  <c:v>45008</c:v>
                </c:pt>
                <c:pt idx="9">
                  <c:v>45044</c:v>
                </c:pt>
                <c:pt idx="10">
                  <c:v>45079</c:v>
                </c:pt>
                <c:pt idx="11">
                  <c:v>45133</c:v>
                </c:pt>
                <c:pt idx="12">
                  <c:v>45171</c:v>
                </c:pt>
                <c:pt idx="13">
                  <c:v>45222</c:v>
                </c:pt>
                <c:pt idx="14">
                  <c:v>45239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B88-41FE-AC07-0811B318910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nexityimmobilier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6-0B88-41FE-AC07-0811B318910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nexitymonpremierappart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7-0B88-41FE-AC07-0811B318910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ikksofficial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8-0B88-41FE-AC07-0811B3189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8956168"/>
        <c:axId val="358956824"/>
      </c:barChart>
      <c:dateAx>
        <c:axId val="35895616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956824"/>
        <c:crosses val="autoZero"/>
        <c:auto val="1"/>
        <c:lblOffset val="100"/>
        <c:baseTimeUnit val="days"/>
      </c:dateAx>
      <c:valAx>
        <c:axId val="358956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95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5645</c:v>
                </c:pt>
                <c:pt idx="1">
                  <c:v>5651</c:v>
                </c:pt>
                <c:pt idx="2">
                  <c:v>5655</c:v>
                </c:pt>
                <c:pt idx="3">
                  <c:v>5663</c:v>
                </c:pt>
                <c:pt idx="4">
                  <c:v>5668</c:v>
                </c:pt>
                <c:pt idx="5">
                  <c:v>5671</c:v>
                </c:pt>
                <c:pt idx="6">
                  <c:v>5679</c:v>
                </c:pt>
                <c:pt idx="7">
                  <c:v>5682</c:v>
                </c:pt>
                <c:pt idx="8">
                  <c:v>5686</c:v>
                </c:pt>
                <c:pt idx="9">
                  <c:v>5688</c:v>
                </c:pt>
                <c:pt idx="10">
                  <c:v>5691</c:v>
                </c:pt>
                <c:pt idx="11">
                  <c:v>5693</c:v>
                </c:pt>
                <c:pt idx="12">
                  <c:v>5694</c:v>
                </c:pt>
                <c:pt idx="13">
                  <c:v>5696</c:v>
                </c:pt>
                <c:pt idx="14">
                  <c:v>5694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0B-45DE-89CD-62F5D88BA7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285408"/>
        <c:axId val="363286064"/>
      </c:lineChart>
      <c:dateAx>
        <c:axId val="363285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86064"/>
        <c:crosses val="autoZero"/>
        <c:auto val="1"/>
        <c:lblOffset val="100"/>
        <c:baseTimeUnit val="days"/>
      </c:dateAx>
      <c:valAx>
        <c:axId val="36328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8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D52BE-AA4A-442A-89A8-8398F4EE24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Template exemple Roxane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F54D13-BF40-4D30-BCFF-84F7238D1E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France</a:t>
            </a:r>
          </a:p>
        </p:txBody>
      </p:sp>
    </p:spTree>
    <p:extLst>
      <p:ext uri="{BB962C8B-B14F-4D97-AF65-F5344CB8AC3E}">
        <p14:creationId xmlns:p14="http://schemas.microsoft.com/office/powerpoint/2010/main" val="825455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270F8-5CE4-4C39-B5CD-BA7C4EE19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661B0C-3E68-437A-9A44-14132849E5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2067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1F9ACC-2A09-4480-BF1A-8673797DA8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03/07/2023 - 03/21/2023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80E76-6147-4791-843F-DD464759E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361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47A93-AD1C-4B28-BF75-EBE7AA2E5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861826-8702-41A9-87AD-05C66687E3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627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FC419-975C-48CD-989A-3E17DD4DA2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03/07/2023 - 03/21/2023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11EF8-5F95-4091-B9D9-CAFCCAE6B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472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96C3A-24C1-4023-82D1-D50C9C49E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B5530F-0473-4F95-9EC5-E63D4256DD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32956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79A75-EE0C-4E8F-804E-3FDCBB60E8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03/07/2023 - 03/21/2023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8DFE0-BFF6-4670-8BFB-EF61EE162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547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1C5FC-3821-4602-B1BE-7B1FCF1F9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06DB5A-EF17-4A22-9FF3-5A8B03C6D5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9794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055486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9686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9641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3917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4263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0262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400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2010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217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facelift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720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23A555-CE5D-44EF-B386-2CA1D905A8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02/19/2023 - 03/21/2023</a:t>
            </a:r>
          </a:p>
        </p:txBody>
      </p:sp>
    </p:spTree>
    <p:extLst>
      <p:ext uri="{BB962C8B-B14F-4D97-AF65-F5344CB8AC3E}">
        <p14:creationId xmlns:p14="http://schemas.microsoft.com/office/powerpoint/2010/main" val="7210975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</Words>
  <Application>Microsoft Office PowerPoint</Application>
  <PresentationFormat>On-screen Show (4:3)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Template exemple Roxane </vt:lpstr>
      <vt:lpstr>Facebook Fans or Followers Total | All profiles</vt:lpstr>
      <vt:lpstr>Instagram Followers Total | All profiles</vt:lpstr>
      <vt:lpstr>LinkedIn Followers Total | All profiles</vt:lpstr>
      <vt:lpstr>LinkedIn Followers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exemple Roxane </dc:title>
  <dc:creator>Frederik Born</dc:creator>
  <cp:lastModifiedBy>Frederik Born</cp:lastModifiedBy>
  <cp:revision>1</cp:revision>
  <dcterms:created xsi:type="dcterms:W3CDTF">2023-06-27T12:20:31Z</dcterms:created>
  <dcterms:modified xsi:type="dcterms:W3CDTF">2023-06-27T12:20:49Z</dcterms:modified>
</cp:coreProperties>
</file>