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45021</c:v>
                </c:pt>
                <c:pt idx="1">
                  <c:v>45022</c:v>
                </c:pt>
                <c:pt idx="2">
                  <c:v>45023</c:v>
                </c:pt>
                <c:pt idx="3">
                  <c:v>45024</c:v>
                </c:pt>
                <c:pt idx="4">
                  <c:v>45025</c:v>
                </c:pt>
                <c:pt idx="5">
                  <c:v>45026</c:v>
                </c:pt>
                <c:pt idx="6">
                  <c:v>45027</c:v>
                </c:pt>
                <c:pt idx="7">
                  <c:v>45028</c:v>
                </c:pt>
                <c:pt idx="8">
                  <c:v>45029</c:v>
                </c:pt>
                <c:pt idx="9">
                  <c:v>45030</c:v>
                </c:pt>
                <c:pt idx="10">
                  <c:v>45031</c:v>
                </c:pt>
                <c:pt idx="11">
                  <c:v>45032</c:v>
                </c:pt>
                <c:pt idx="12">
                  <c:v>45033</c:v>
                </c:pt>
                <c:pt idx="13">
                  <c:v>45034</c:v>
                </c:pt>
                <c:pt idx="14">
                  <c:v>45035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67770829</c:v>
                </c:pt>
                <c:pt idx="1">
                  <c:v>67764089</c:v>
                </c:pt>
                <c:pt idx="2">
                  <c:v>67766907</c:v>
                </c:pt>
                <c:pt idx="3">
                  <c:v>67765937</c:v>
                </c:pt>
                <c:pt idx="4">
                  <c:v>67766675</c:v>
                </c:pt>
                <c:pt idx="5">
                  <c:v>67769271</c:v>
                </c:pt>
                <c:pt idx="6">
                  <c:v>67772494</c:v>
                </c:pt>
                <c:pt idx="7">
                  <c:v>67770146</c:v>
                </c:pt>
                <c:pt idx="8">
                  <c:v>67774379</c:v>
                </c:pt>
                <c:pt idx="9">
                  <c:v>67777445</c:v>
                </c:pt>
                <c:pt idx="10">
                  <c:v>67781448</c:v>
                </c:pt>
                <c:pt idx="11">
                  <c:v>67777167</c:v>
                </c:pt>
                <c:pt idx="12">
                  <c:v>67774315</c:v>
                </c:pt>
                <c:pt idx="13">
                  <c:v>67776293</c:v>
                </c:pt>
                <c:pt idx="14">
                  <c:v>67781770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93-4AC6-B0B2-B255E9A41A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45021</c:v>
                </c:pt>
                <c:pt idx="1">
                  <c:v>45022</c:v>
                </c:pt>
                <c:pt idx="2">
                  <c:v>45023</c:v>
                </c:pt>
                <c:pt idx="3">
                  <c:v>45024</c:v>
                </c:pt>
                <c:pt idx="4">
                  <c:v>45025</c:v>
                </c:pt>
                <c:pt idx="5">
                  <c:v>45026</c:v>
                </c:pt>
                <c:pt idx="6">
                  <c:v>45027</c:v>
                </c:pt>
                <c:pt idx="7">
                  <c:v>45028</c:v>
                </c:pt>
                <c:pt idx="8">
                  <c:v>45029</c:v>
                </c:pt>
                <c:pt idx="9">
                  <c:v>45030</c:v>
                </c:pt>
                <c:pt idx="10">
                  <c:v>45031</c:v>
                </c:pt>
                <c:pt idx="11">
                  <c:v>45032</c:v>
                </c:pt>
                <c:pt idx="12">
                  <c:v>45033</c:v>
                </c:pt>
                <c:pt idx="13">
                  <c:v>45034</c:v>
                </c:pt>
                <c:pt idx="14">
                  <c:v>45035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584234</c:v>
                </c:pt>
                <c:pt idx="1">
                  <c:v>584223</c:v>
                </c:pt>
                <c:pt idx="2">
                  <c:v>584172</c:v>
                </c:pt>
                <c:pt idx="3">
                  <c:v>584134</c:v>
                </c:pt>
                <c:pt idx="4">
                  <c:v>584130</c:v>
                </c:pt>
                <c:pt idx="5">
                  <c:v>584090</c:v>
                </c:pt>
                <c:pt idx="6">
                  <c:v>584062</c:v>
                </c:pt>
                <c:pt idx="7">
                  <c:v>584187</c:v>
                </c:pt>
                <c:pt idx="8">
                  <c:v>584170</c:v>
                </c:pt>
                <c:pt idx="9">
                  <c:v>584174</c:v>
                </c:pt>
                <c:pt idx="10">
                  <c:v>584144</c:v>
                </c:pt>
                <c:pt idx="11">
                  <c:v>584116</c:v>
                </c:pt>
                <c:pt idx="12">
                  <c:v>584064</c:v>
                </c:pt>
                <c:pt idx="13">
                  <c:v>584019</c:v>
                </c:pt>
                <c:pt idx="14">
                  <c:v>583966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93-4AC6-B0B2-B255E9A41A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45021</c:v>
                </c:pt>
                <c:pt idx="1">
                  <c:v>45022</c:v>
                </c:pt>
                <c:pt idx="2">
                  <c:v>45023</c:v>
                </c:pt>
                <c:pt idx="3">
                  <c:v>45024</c:v>
                </c:pt>
                <c:pt idx="4">
                  <c:v>45025</c:v>
                </c:pt>
                <c:pt idx="5">
                  <c:v>45026</c:v>
                </c:pt>
                <c:pt idx="6">
                  <c:v>45027</c:v>
                </c:pt>
                <c:pt idx="7">
                  <c:v>45028</c:v>
                </c:pt>
                <c:pt idx="8">
                  <c:v>45029</c:v>
                </c:pt>
                <c:pt idx="9">
                  <c:v>45030</c:v>
                </c:pt>
                <c:pt idx="10">
                  <c:v>45031</c:v>
                </c:pt>
                <c:pt idx="11">
                  <c:v>45032</c:v>
                </c:pt>
                <c:pt idx="12">
                  <c:v>45033</c:v>
                </c:pt>
                <c:pt idx="13">
                  <c:v>45034</c:v>
                </c:pt>
                <c:pt idx="14">
                  <c:v>45035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93-4AC6-B0B2-B255E9A41A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45021</c:v>
                </c:pt>
                <c:pt idx="1">
                  <c:v>45022</c:v>
                </c:pt>
                <c:pt idx="2">
                  <c:v>45023</c:v>
                </c:pt>
                <c:pt idx="3">
                  <c:v>45024</c:v>
                </c:pt>
                <c:pt idx="4">
                  <c:v>45025</c:v>
                </c:pt>
                <c:pt idx="5">
                  <c:v>45026</c:v>
                </c:pt>
                <c:pt idx="6">
                  <c:v>45027</c:v>
                </c:pt>
                <c:pt idx="7">
                  <c:v>45028</c:v>
                </c:pt>
                <c:pt idx="8">
                  <c:v>45029</c:v>
                </c:pt>
                <c:pt idx="9">
                  <c:v>45030</c:v>
                </c:pt>
                <c:pt idx="10">
                  <c:v>45031</c:v>
                </c:pt>
                <c:pt idx="11">
                  <c:v>45032</c:v>
                </c:pt>
                <c:pt idx="12">
                  <c:v>45033</c:v>
                </c:pt>
                <c:pt idx="13">
                  <c:v>45034</c:v>
                </c:pt>
                <c:pt idx="14">
                  <c:v>45035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5754</c:v>
                </c:pt>
                <c:pt idx="1">
                  <c:v>5756</c:v>
                </c:pt>
                <c:pt idx="2">
                  <c:v>5760</c:v>
                </c:pt>
                <c:pt idx="3">
                  <c:v>5763</c:v>
                </c:pt>
                <c:pt idx="4">
                  <c:v>5763</c:v>
                </c:pt>
                <c:pt idx="5">
                  <c:v>5766</c:v>
                </c:pt>
                <c:pt idx="6">
                  <c:v>5769</c:v>
                </c:pt>
                <c:pt idx="7">
                  <c:v>5772</c:v>
                </c:pt>
                <c:pt idx="8">
                  <c:v>5779</c:v>
                </c:pt>
                <c:pt idx="9">
                  <c:v>5784</c:v>
                </c:pt>
                <c:pt idx="10">
                  <c:v>5793</c:v>
                </c:pt>
                <c:pt idx="11">
                  <c:v>5800</c:v>
                </c:pt>
                <c:pt idx="12">
                  <c:v>5809</c:v>
                </c:pt>
                <c:pt idx="13">
                  <c:v>5815</c:v>
                </c:pt>
                <c:pt idx="14">
                  <c:v>5818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793-4AC6-B0B2-B255E9A41A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45021</c:v>
                </c:pt>
                <c:pt idx="1">
                  <c:v>45022</c:v>
                </c:pt>
                <c:pt idx="2">
                  <c:v>45023</c:v>
                </c:pt>
                <c:pt idx="3">
                  <c:v>45024</c:v>
                </c:pt>
                <c:pt idx="4">
                  <c:v>45025</c:v>
                </c:pt>
                <c:pt idx="5">
                  <c:v>45026</c:v>
                </c:pt>
                <c:pt idx="6">
                  <c:v>45027</c:v>
                </c:pt>
                <c:pt idx="7">
                  <c:v>45028</c:v>
                </c:pt>
                <c:pt idx="8">
                  <c:v>45029</c:v>
                </c:pt>
                <c:pt idx="9">
                  <c:v>45030</c:v>
                </c:pt>
                <c:pt idx="10">
                  <c:v>45031</c:v>
                </c:pt>
                <c:pt idx="11">
                  <c:v>45032</c:v>
                </c:pt>
                <c:pt idx="12">
                  <c:v>45033</c:v>
                </c:pt>
                <c:pt idx="13">
                  <c:v>45034</c:v>
                </c:pt>
                <c:pt idx="14">
                  <c:v>45035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654407</c:v>
                </c:pt>
                <c:pt idx="1">
                  <c:v>654536</c:v>
                </c:pt>
                <c:pt idx="2">
                  <c:v>654688</c:v>
                </c:pt>
                <c:pt idx="3">
                  <c:v>654964</c:v>
                </c:pt>
                <c:pt idx="4">
                  <c:v>655234</c:v>
                </c:pt>
                <c:pt idx="5">
                  <c:v>655442</c:v>
                </c:pt>
                <c:pt idx="6">
                  <c:v>655646</c:v>
                </c:pt>
                <c:pt idx="7">
                  <c:v>655883</c:v>
                </c:pt>
                <c:pt idx="8">
                  <c:v>656070</c:v>
                </c:pt>
                <c:pt idx="9">
                  <c:v>656304</c:v>
                </c:pt>
                <c:pt idx="10">
                  <c:v>656494</c:v>
                </c:pt>
                <c:pt idx="11">
                  <c:v>656687</c:v>
                </c:pt>
                <c:pt idx="12">
                  <c:v>656804</c:v>
                </c:pt>
                <c:pt idx="13">
                  <c:v>657072</c:v>
                </c:pt>
                <c:pt idx="14">
                  <c:v>657270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793-4AC6-B0B2-B255E9A41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337184"/>
        <c:axId val="387337840"/>
      </c:lineChart>
      <c:dateAx>
        <c:axId val="387337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37840"/>
        <c:crosses val="autoZero"/>
        <c:auto val="1"/>
        <c:lblOffset val="100"/>
        <c:baseTimeUnit val="days"/>
      </c:dateAx>
      <c:valAx>
        <c:axId val="38733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3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11230-C60F-4194-B689-35CA90EC71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Nexity - Demo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84835-D77B-4EC6-898B-02C6AD2B5B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2639985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7F9C7-16F9-4950-8943-39D84659D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2410E9-6ABA-427B-A3D0-2641F3D239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8481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5DE19-A8BB-4784-8561-5817DD23E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04/05/2023 - 04/19/2023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14FD0-EF00-4813-8EAF-FB61674A8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118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920D2-5149-4961-923F-BC950E14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C07625-1E70-463A-84B1-B4BD5D5023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4682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357925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69803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1057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29376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52714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18903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07837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81735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50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91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1489.4285714286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3510.8888888889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78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38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053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0CA78-C50B-4FFD-9CDC-8EC7C45D4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04/05/2023 - 04/19/2023</a:t>
            </a:r>
          </a:p>
        </p:txBody>
      </p:sp>
    </p:spTree>
    <p:extLst>
      <p:ext uri="{BB962C8B-B14F-4D97-AF65-F5344CB8AC3E}">
        <p14:creationId xmlns:p14="http://schemas.microsoft.com/office/powerpoint/2010/main" val="1902695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47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Nexity - Demo</vt:lpstr>
      <vt:lpstr>Overall Overall Audience | All profiles</vt:lpstr>
      <vt:lpstr>Overall Network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Nexity - Demo</dc:title>
  <dc:creator>Frederik Born</dc:creator>
  <cp:lastModifiedBy>Frederik Born</cp:lastModifiedBy>
  <cp:revision>1</cp:revision>
  <dcterms:created xsi:type="dcterms:W3CDTF">2023-05-12T07:51:32Z</dcterms:created>
  <dcterms:modified xsi:type="dcterms:W3CDTF">2023-05-12T07:51:37Z</dcterms:modified>
</cp:coreProperties>
</file>