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Sheet1!$A$2:$A$49</c:f>
              <c:numCache>
                <c:formatCode>m/d/yyyy</c:formatCode>
                <c:ptCount val="48"/>
                <c:pt idx="0">
                  <c:v>44949</c:v>
                </c:pt>
                <c:pt idx="1">
                  <c:v>44950</c:v>
                </c:pt>
                <c:pt idx="2">
                  <c:v>44951</c:v>
                </c:pt>
                <c:pt idx="3">
                  <c:v>44952</c:v>
                </c:pt>
                <c:pt idx="4">
                  <c:v>44953</c:v>
                </c:pt>
                <c:pt idx="5">
                  <c:v>44954</c:v>
                </c:pt>
                <c:pt idx="6">
                  <c:v>44956</c:v>
                </c:pt>
                <c:pt idx="7">
                  <c:v>44957</c:v>
                </c:pt>
                <c:pt idx="8">
                  <c:v>44958</c:v>
                </c:pt>
                <c:pt idx="9">
                  <c:v>44959</c:v>
                </c:pt>
                <c:pt idx="10">
                  <c:v>44960</c:v>
                </c:pt>
                <c:pt idx="11">
                  <c:v>44961</c:v>
                </c:pt>
                <c:pt idx="12">
                  <c:v>44962</c:v>
                </c:pt>
                <c:pt idx="13">
                  <c:v>44963</c:v>
                </c:pt>
                <c:pt idx="14">
                  <c:v>44964</c:v>
                </c:pt>
                <c:pt idx="15">
                  <c:v>44965</c:v>
                </c:pt>
                <c:pt idx="16">
                  <c:v>44966</c:v>
                </c:pt>
                <c:pt idx="17">
                  <c:v>44967</c:v>
                </c:pt>
                <c:pt idx="18">
                  <c:v>44968</c:v>
                </c:pt>
                <c:pt idx="19">
                  <c:v>44969</c:v>
                </c:pt>
                <c:pt idx="20">
                  <c:v>44970</c:v>
                </c:pt>
                <c:pt idx="21">
                  <c:v>44971</c:v>
                </c:pt>
                <c:pt idx="22">
                  <c:v>44972</c:v>
                </c:pt>
                <c:pt idx="23">
                  <c:v>44973</c:v>
                </c:pt>
                <c:pt idx="24">
                  <c:v>44974</c:v>
                </c:pt>
                <c:pt idx="25">
                  <c:v>44975</c:v>
                </c:pt>
                <c:pt idx="26">
                  <c:v>44976</c:v>
                </c:pt>
                <c:pt idx="27">
                  <c:v>44977</c:v>
                </c:pt>
                <c:pt idx="28">
                  <c:v>44978</c:v>
                </c:pt>
                <c:pt idx="29">
                  <c:v>44979</c:v>
                </c:pt>
                <c:pt idx="30">
                  <c:v>44980</c:v>
                </c:pt>
                <c:pt idx="31">
                  <c:v>44981</c:v>
                </c:pt>
                <c:pt idx="32">
                  <c:v>44982</c:v>
                </c:pt>
                <c:pt idx="33">
                  <c:v>44983</c:v>
                </c:pt>
                <c:pt idx="34">
                  <c:v>44984</c:v>
                </c:pt>
                <c:pt idx="35">
                  <c:v>44985</c:v>
                </c:pt>
                <c:pt idx="36">
                  <c:v>44986</c:v>
                </c:pt>
                <c:pt idx="37">
                  <c:v>44987</c:v>
                </c:pt>
                <c:pt idx="38">
                  <c:v>44988</c:v>
                </c:pt>
                <c:pt idx="39">
                  <c:v>44989</c:v>
                </c:pt>
                <c:pt idx="40">
                  <c:v>44990</c:v>
                </c:pt>
                <c:pt idx="41">
                  <c:v>44991</c:v>
                </c:pt>
                <c:pt idx="42">
                  <c:v>44992</c:v>
                </c:pt>
                <c:pt idx="43">
                  <c:v>44993</c:v>
                </c:pt>
                <c:pt idx="44">
                  <c:v>44994</c:v>
                </c:pt>
                <c:pt idx="45">
                  <c:v>44995</c:v>
                </c:pt>
                <c:pt idx="46">
                  <c:v>44996</c:v>
                </c:pt>
                <c:pt idx="47">
                  <c:v>44997</c:v>
                </c:pt>
              </c:numCache>
            </c:numRef>
          </c:cat>
          <c:val>
            <c:numRef>
              <c:f>Sheet1!$B$2:$B$49</c:f>
              <c:numCache>
                <c:formatCode>General</c:formatCode>
                <c:ptCount val="48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5</c:v>
                </c:pt>
                <c:pt idx="9">
                  <c:v>3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4</c:v>
                </c:pt>
                <c:pt idx="14">
                  <c:v>0</c:v>
                </c:pt>
                <c:pt idx="15">
                  <c:v>2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4</c:v>
                </c:pt>
                <c:pt idx="21">
                  <c:v>5</c:v>
                </c:pt>
                <c:pt idx="22">
                  <c:v>1</c:v>
                </c:pt>
                <c:pt idx="23">
                  <c:v>1</c:v>
                </c:pt>
                <c:pt idx="24">
                  <c:v>3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2</c:v>
                </c:pt>
                <c:pt idx="30">
                  <c:v>3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3</c:v>
                </c:pt>
                <c:pt idx="37">
                  <c:v>2</c:v>
                </c:pt>
                <c:pt idx="38">
                  <c:v>2</c:v>
                </c:pt>
                <c:pt idx="39">
                  <c:v>1</c:v>
                </c:pt>
                <c:pt idx="40">
                  <c:v>0</c:v>
                </c:pt>
                <c:pt idx="41">
                  <c:v>5</c:v>
                </c:pt>
                <c:pt idx="42">
                  <c:v>1</c:v>
                </c:pt>
                <c:pt idx="43">
                  <c:v>1</c:v>
                </c:pt>
                <c:pt idx="44">
                  <c:v>4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88-4263-AEFD-943CE50DA6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Sheet1!$A$2:$A$49</c:f>
              <c:numCache>
                <c:formatCode>m/d/yyyy</c:formatCode>
                <c:ptCount val="48"/>
                <c:pt idx="0">
                  <c:v>44949</c:v>
                </c:pt>
                <c:pt idx="1">
                  <c:v>44950</c:v>
                </c:pt>
                <c:pt idx="2">
                  <c:v>44951</c:v>
                </c:pt>
                <c:pt idx="3">
                  <c:v>44952</c:v>
                </c:pt>
                <c:pt idx="4">
                  <c:v>44953</c:v>
                </c:pt>
                <c:pt idx="5">
                  <c:v>44954</c:v>
                </c:pt>
                <c:pt idx="6">
                  <c:v>44956</c:v>
                </c:pt>
                <c:pt idx="7">
                  <c:v>44957</c:v>
                </c:pt>
                <c:pt idx="8">
                  <c:v>44958</c:v>
                </c:pt>
                <c:pt idx="9">
                  <c:v>44959</c:v>
                </c:pt>
                <c:pt idx="10">
                  <c:v>44960</c:v>
                </c:pt>
                <c:pt idx="11">
                  <c:v>44961</c:v>
                </c:pt>
                <c:pt idx="12">
                  <c:v>44962</c:v>
                </c:pt>
                <c:pt idx="13">
                  <c:v>44963</c:v>
                </c:pt>
                <c:pt idx="14">
                  <c:v>44964</c:v>
                </c:pt>
                <c:pt idx="15">
                  <c:v>44965</c:v>
                </c:pt>
                <c:pt idx="16">
                  <c:v>44966</c:v>
                </c:pt>
                <c:pt idx="17">
                  <c:v>44967</c:v>
                </c:pt>
                <c:pt idx="18">
                  <c:v>44968</c:v>
                </c:pt>
                <c:pt idx="19">
                  <c:v>44969</c:v>
                </c:pt>
                <c:pt idx="20">
                  <c:v>44970</c:v>
                </c:pt>
                <c:pt idx="21">
                  <c:v>44971</c:v>
                </c:pt>
                <c:pt idx="22">
                  <c:v>44972</c:v>
                </c:pt>
                <c:pt idx="23">
                  <c:v>44973</c:v>
                </c:pt>
                <c:pt idx="24">
                  <c:v>44974</c:v>
                </c:pt>
                <c:pt idx="25">
                  <c:v>44975</c:v>
                </c:pt>
                <c:pt idx="26">
                  <c:v>44976</c:v>
                </c:pt>
                <c:pt idx="27">
                  <c:v>44977</c:v>
                </c:pt>
                <c:pt idx="28">
                  <c:v>44978</c:v>
                </c:pt>
                <c:pt idx="29">
                  <c:v>44979</c:v>
                </c:pt>
                <c:pt idx="30">
                  <c:v>44980</c:v>
                </c:pt>
                <c:pt idx="31">
                  <c:v>44981</c:v>
                </c:pt>
                <c:pt idx="32">
                  <c:v>44982</c:v>
                </c:pt>
                <c:pt idx="33">
                  <c:v>44983</c:v>
                </c:pt>
                <c:pt idx="34">
                  <c:v>44984</c:v>
                </c:pt>
                <c:pt idx="35">
                  <c:v>44985</c:v>
                </c:pt>
                <c:pt idx="36">
                  <c:v>44986</c:v>
                </c:pt>
                <c:pt idx="37">
                  <c:v>44987</c:v>
                </c:pt>
                <c:pt idx="38">
                  <c:v>44988</c:v>
                </c:pt>
                <c:pt idx="39">
                  <c:v>44989</c:v>
                </c:pt>
                <c:pt idx="40">
                  <c:v>44990</c:v>
                </c:pt>
                <c:pt idx="41">
                  <c:v>44991</c:v>
                </c:pt>
                <c:pt idx="42">
                  <c:v>44992</c:v>
                </c:pt>
                <c:pt idx="43">
                  <c:v>44993</c:v>
                </c:pt>
                <c:pt idx="44">
                  <c:v>44994</c:v>
                </c:pt>
                <c:pt idx="45">
                  <c:v>44995</c:v>
                </c:pt>
                <c:pt idx="46">
                  <c:v>44996</c:v>
                </c:pt>
                <c:pt idx="47">
                  <c:v>44997</c:v>
                </c:pt>
              </c:numCache>
            </c:numRef>
          </c:cat>
          <c:val>
            <c:numRef>
              <c:f>Sheet1!$C$2:$C$49</c:f>
              <c:numCache>
                <c:formatCode>General</c:formatCode>
                <c:ptCount val="48"/>
                <c:pt idx="0">
                  <c:v>4</c:v>
                </c:pt>
                <c:pt idx="1">
                  <c:v>4</c:v>
                </c:pt>
                <c:pt idx="2">
                  <c:v>2</c:v>
                </c:pt>
                <c:pt idx="3">
                  <c:v>5</c:v>
                </c:pt>
                <c:pt idx="4">
                  <c:v>0</c:v>
                </c:pt>
                <c:pt idx="5">
                  <c:v>1</c:v>
                </c:pt>
                <c:pt idx="6">
                  <c:v>4</c:v>
                </c:pt>
                <c:pt idx="7">
                  <c:v>2</c:v>
                </c:pt>
                <c:pt idx="8">
                  <c:v>2</c:v>
                </c:pt>
                <c:pt idx="9">
                  <c:v>3</c:v>
                </c:pt>
                <c:pt idx="10">
                  <c:v>4</c:v>
                </c:pt>
                <c:pt idx="11">
                  <c:v>1</c:v>
                </c:pt>
                <c:pt idx="12">
                  <c:v>2</c:v>
                </c:pt>
                <c:pt idx="13">
                  <c:v>3</c:v>
                </c:pt>
                <c:pt idx="14">
                  <c:v>3</c:v>
                </c:pt>
                <c:pt idx="15">
                  <c:v>1</c:v>
                </c:pt>
                <c:pt idx="16">
                  <c:v>2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0</c:v>
                </c:pt>
                <c:pt idx="23">
                  <c:v>3</c:v>
                </c:pt>
                <c:pt idx="24">
                  <c:v>4</c:v>
                </c:pt>
                <c:pt idx="25">
                  <c:v>1</c:v>
                </c:pt>
                <c:pt idx="26">
                  <c:v>0</c:v>
                </c:pt>
                <c:pt idx="27">
                  <c:v>3</c:v>
                </c:pt>
                <c:pt idx="28">
                  <c:v>2</c:v>
                </c:pt>
                <c:pt idx="29">
                  <c:v>3</c:v>
                </c:pt>
                <c:pt idx="30">
                  <c:v>2</c:v>
                </c:pt>
                <c:pt idx="31">
                  <c:v>2</c:v>
                </c:pt>
                <c:pt idx="32">
                  <c:v>3</c:v>
                </c:pt>
                <c:pt idx="33">
                  <c:v>2</c:v>
                </c:pt>
                <c:pt idx="34">
                  <c:v>3</c:v>
                </c:pt>
                <c:pt idx="35">
                  <c:v>3</c:v>
                </c:pt>
                <c:pt idx="36">
                  <c:v>2</c:v>
                </c:pt>
                <c:pt idx="37">
                  <c:v>1</c:v>
                </c:pt>
                <c:pt idx="38">
                  <c:v>4</c:v>
                </c:pt>
                <c:pt idx="39">
                  <c:v>2</c:v>
                </c:pt>
                <c:pt idx="40">
                  <c:v>1</c:v>
                </c:pt>
                <c:pt idx="41">
                  <c:v>2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3</c:v>
                </c:pt>
                <c:pt idx="46">
                  <c:v>0</c:v>
                </c:pt>
                <c:pt idx="47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E88-4263-AEFD-943CE50DA65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Sheet1!$A$2:$A$49</c:f>
              <c:numCache>
                <c:formatCode>m/d/yyyy</c:formatCode>
                <c:ptCount val="48"/>
                <c:pt idx="0">
                  <c:v>44949</c:v>
                </c:pt>
                <c:pt idx="1">
                  <c:v>44950</c:v>
                </c:pt>
                <c:pt idx="2">
                  <c:v>44951</c:v>
                </c:pt>
                <c:pt idx="3">
                  <c:v>44952</c:v>
                </c:pt>
                <c:pt idx="4">
                  <c:v>44953</c:v>
                </c:pt>
                <c:pt idx="5">
                  <c:v>44954</c:v>
                </c:pt>
                <c:pt idx="6">
                  <c:v>44956</c:v>
                </c:pt>
                <c:pt idx="7">
                  <c:v>44957</c:v>
                </c:pt>
                <c:pt idx="8">
                  <c:v>44958</c:v>
                </c:pt>
                <c:pt idx="9">
                  <c:v>44959</c:v>
                </c:pt>
                <c:pt idx="10">
                  <c:v>44960</c:v>
                </c:pt>
                <c:pt idx="11">
                  <c:v>44961</c:v>
                </c:pt>
                <c:pt idx="12">
                  <c:v>44962</c:v>
                </c:pt>
                <c:pt idx="13">
                  <c:v>44963</c:v>
                </c:pt>
                <c:pt idx="14">
                  <c:v>44964</c:v>
                </c:pt>
                <c:pt idx="15">
                  <c:v>44965</c:v>
                </c:pt>
                <c:pt idx="16">
                  <c:v>44966</c:v>
                </c:pt>
                <c:pt idx="17">
                  <c:v>44967</c:v>
                </c:pt>
                <c:pt idx="18">
                  <c:v>44968</c:v>
                </c:pt>
                <c:pt idx="19">
                  <c:v>44969</c:v>
                </c:pt>
                <c:pt idx="20">
                  <c:v>44970</c:v>
                </c:pt>
                <c:pt idx="21">
                  <c:v>44971</c:v>
                </c:pt>
                <c:pt idx="22">
                  <c:v>44972</c:v>
                </c:pt>
                <c:pt idx="23">
                  <c:v>44973</c:v>
                </c:pt>
                <c:pt idx="24">
                  <c:v>44974</c:v>
                </c:pt>
                <c:pt idx="25">
                  <c:v>44975</c:v>
                </c:pt>
                <c:pt idx="26">
                  <c:v>44976</c:v>
                </c:pt>
                <c:pt idx="27">
                  <c:v>44977</c:v>
                </c:pt>
                <c:pt idx="28">
                  <c:v>44978</c:v>
                </c:pt>
                <c:pt idx="29">
                  <c:v>44979</c:v>
                </c:pt>
                <c:pt idx="30">
                  <c:v>44980</c:v>
                </c:pt>
                <c:pt idx="31">
                  <c:v>44981</c:v>
                </c:pt>
                <c:pt idx="32">
                  <c:v>44982</c:v>
                </c:pt>
                <c:pt idx="33">
                  <c:v>44983</c:v>
                </c:pt>
                <c:pt idx="34">
                  <c:v>44984</c:v>
                </c:pt>
                <c:pt idx="35">
                  <c:v>44985</c:v>
                </c:pt>
                <c:pt idx="36">
                  <c:v>44986</c:v>
                </c:pt>
                <c:pt idx="37">
                  <c:v>44987</c:v>
                </c:pt>
                <c:pt idx="38">
                  <c:v>44988</c:v>
                </c:pt>
                <c:pt idx="39">
                  <c:v>44989</c:v>
                </c:pt>
                <c:pt idx="40">
                  <c:v>44990</c:v>
                </c:pt>
                <c:pt idx="41">
                  <c:v>44991</c:v>
                </c:pt>
                <c:pt idx="42">
                  <c:v>44992</c:v>
                </c:pt>
                <c:pt idx="43">
                  <c:v>44993</c:v>
                </c:pt>
                <c:pt idx="44">
                  <c:v>44994</c:v>
                </c:pt>
                <c:pt idx="45">
                  <c:v>44995</c:v>
                </c:pt>
                <c:pt idx="46">
                  <c:v>44996</c:v>
                </c:pt>
                <c:pt idx="47">
                  <c:v>44997</c:v>
                </c:pt>
              </c:numCache>
            </c:numRef>
          </c:cat>
          <c:val>
            <c:numRef>
              <c:f>Sheet1!$D$2:$D$49</c:f>
              <c:numCache>
                <c:formatCode>General</c:formatCode>
                <c:ptCount val="48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3</c:v>
                </c:pt>
                <c:pt idx="22">
                  <c:v>0</c:v>
                </c:pt>
                <c:pt idx="23">
                  <c:v>2</c:v>
                </c:pt>
                <c:pt idx="24">
                  <c:v>1</c:v>
                </c:pt>
                <c:pt idx="25">
                  <c:v>0</c:v>
                </c:pt>
                <c:pt idx="26">
                  <c:v>2</c:v>
                </c:pt>
                <c:pt idx="27">
                  <c:v>2</c:v>
                </c:pt>
                <c:pt idx="28">
                  <c:v>4</c:v>
                </c:pt>
                <c:pt idx="29">
                  <c:v>0</c:v>
                </c:pt>
                <c:pt idx="30">
                  <c:v>1</c:v>
                </c:pt>
                <c:pt idx="31">
                  <c:v>1</c:v>
                </c:pt>
                <c:pt idx="32">
                  <c:v>0</c:v>
                </c:pt>
                <c:pt idx="33">
                  <c:v>0</c:v>
                </c:pt>
                <c:pt idx="34">
                  <c:v>2</c:v>
                </c:pt>
                <c:pt idx="35">
                  <c:v>2</c:v>
                </c:pt>
                <c:pt idx="36">
                  <c:v>0</c:v>
                </c:pt>
                <c:pt idx="37">
                  <c:v>1</c:v>
                </c:pt>
                <c:pt idx="38">
                  <c:v>2</c:v>
                </c:pt>
                <c:pt idx="39">
                  <c:v>0</c:v>
                </c:pt>
                <c:pt idx="40">
                  <c:v>2</c:v>
                </c:pt>
                <c:pt idx="41">
                  <c:v>1</c:v>
                </c:pt>
                <c:pt idx="42">
                  <c:v>2</c:v>
                </c:pt>
                <c:pt idx="43">
                  <c:v>3</c:v>
                </c:pt>
                <c:pt idx="44">
                  <c:v>1</c:v>
                </c:pt>
                <c:pt idx="45">
                  <c:v>3</c:v>
                </c:pt>
                <c:pt idx="46">
                  <c:v>1</c:v>
                </c:pt>
                <c:pt idx="4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E88-4263-AEFD-943CE50DA65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Sheet1!$A$2:$A$49</c:f>
              <c:numCache>
                <c:formatCode>m/d/yyyy</c:formatCode>
                <c:ptCount val="48"/>
                <c:pt idx="0">
                  <c:v>44949</c:v>
                </c:pt>
                <c:pt idx="1">
                  <c:v>44950</c:v>
                </c:pt>
                <c:pt idx="2">
                  <c:v>44951</c:v>
                </c:pt>
                <c:pt idx="3">
                  <c:v>44952</c:v>
                </c:pt>
                <c:pt idx="4">
                  <c:v>44953</c:v>
                </c:pt>
                <c:pt idx="5">
                  <c:v>44954</c:v>
                </c:pt>
                <c:pt idx="6">
                  <c:v>44956</c:v>
                </c:pt>
                <c:pt idx="7">
                  <c:v>44957</c:v>
                </c:pt>
                <c:pt idx="8">
                  <c:v>44958</c:v>
                </c:pt>
                <c:pt idx="9">
                  <c:v>44959</c:v>
                </c:pt>
                <c:pt idx="10">
                  <c:v>44960</c:v>
                </c:pt>
                <c:pt idx="11">
                  <c:v>44961</c:v>
                </c:pt>
                <c:pt idx="12">
                  <c:v>44962</c:v>
                </c:pt>
                <c:pt idx="13">
                  <c:v>44963</c:v>
                </c:pt>
                <c:pt idx="14">
                  <c:v>44964</c:v>
                </c:pt>
                <c:pt idx="15">
                  <c:v>44965</c:v>
                </c:pt>
                <c:pt idx="16">
                  <c:v>44966</c:v>
                </c:pt>
                <c:pt idx="17">
                  <c:v>44967</c:v>
                </c:pt>
                <c:pt idx="18">
                  <c:v>44968</c:v>
                </c:pt>
                <c:pt idx="19">
                  <c:v>44969</c:v>
                </c:pt>
                <c:pt idx="20">
                  <c:v>44970</c:v>
                </c:pt>
                <c:pt idx="21">
                  <c:v>44971</c:v>
                </c:pt>
                <c:pt idx="22">
                  <c:v>44972</c:v>
                </c:pt>
                <c:pt idx="23">
                  <c:v>44973</c:v>
                </c:pt>
                <c:pt idx="24">
                  <c:v>44974</c:v>
                </c:pt>
                <c:pt idx="25">
                  <c:v>44975</c:v>
                </c:pt>
                <c:pt idx="26">
                  <c:v>44976</c:v>
                </c:pt>
                <c:pt idx="27">
                  <c:v>44977</c:v>
                </c:pt>
                <c:pt idx="28">
                  <c:v>44978</c:v>
                </c:pt>
                <c:pt idx="29">
                  <c:v>44979</c:v>
                </c:pt>
                <c:pt idx="30">
                  <c:v>44980</c:v>
                </c:pt>
                <c:pt idx="31">
                  <c:v>44981</c:v>
                </c:pt>
                <c:pt idx="32">
                  <c:v>44982</c:v>
                </c:pt>
                <c:pt idx="33">
                  <c:v>44983</c:v>
                </c:pt>
                <c:pt idx="34">
                  <c:v>44984</c:v>
                </c:pt>
                <c:pt idx="35">
                  <c:v>44985</c:v>
                </c:pt>
                <c:pt idx="36">
                  <c:v>44986</c:v>
                </c:pt>
                <c:pt idx="37">
                  <c:v>44987</c:v>
                </c:pt>
                <c:pt idx="38">
                  <c:v>44988</c:v>
                </c:pt>
                <c:pt idx="39">
                  <c:v>44989</c:v>
                </c:pt>
                <c:pt idx="40">
                  <c:v>44990</c:v>
                </c:pt>
                <c:pt idx="41">
                  <c:v>44991</c:v>
                </c:pt>
                <c:pt idx="42">
                  <c:v>44992</c:v>
                </c:pt>
                <c:pt idx="43">
                  <c:v>44993</c:v>
                </c:pt>
                <c:pt idx="44">
                  <c:v>44994</c:v>
                </c:pt>
                <c:pt idx="45">
                  <c:v>44995</c:v>
                </c:pt>
                <c:pt idx="46">
                  <c:v>44996</c:v>
                </c:pt>
                <c:pt idx="47">
                  <c:v>44997</c:v>
                </c:pt>
              </c:numCache>
            </c:numRef>
          </c:cat>
          <c:val>
            <c:numRef>
              <c:f>Sheet1!$E$2:$E$49</c:f>
              <c:numCache>
                <c:formatCode>General</c:formatCode>
                <c:ptCount val="48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E88-4263-AEFD-943CE50DA65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Status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Sheet1!$A$2:$A$49</c:f>
              <c:numCache>
                <c:formatCode>m/d/yyyy</c:formatCode>
                <c:ptCount val="48"/>
                <c:pt idx="0">
                  <c:v>44949</c:v>
                </c:pt>
                <c:pt idx="1">
                  <c:v>44950</c:v>
                </c:pt>
                <c:pt idx="2">
                  <c:v>44951</c:v>
                </c:pt>
                <c:pt idx="3">
                  <c:v>44952</c:v>
                </c:pt>
                <c:pt idx="4">
                  <c:v>44953</c:v>
                </c:pt>
                <c:pt idx="5">
                  <c:v>44954</c:v>
                </c:pt>
                <c:pt idx="6">
                  <c:v>44956</c:v>
                </c:pt>
                <c:pt idx="7">
                  <c:v>44957</c:v>
                </c:pt>
                <c:pt idx="8">
                  <c:v>44958</c:v>
                </c:pt>
                <c:pt idx="9">
                  <c:v>44959</c:v>
                </c:pt>
                <c:pt idx="10">
                  <c:v>44960</c:v>
                </c:pt>
                <c:pt idx="11">
                  <c:v>44961</c:v>
                </c:pt>
                <c:pt idx="12">
                  <c:v>44962</c:v>
                </c:pt>
                <c:pt idx="13">
                  <c:v>44963</c:v>
                </c:pt>
                <c:pt idx="14">
                  <c:v>44964</c:v>
                </c:pt>
                <c:pt idx="15">
                  <c:v>44965</c:v>
                </c:pt>
                <c:pt idx="16">
                  <c:v>44966</c:v>
                </c:pt>
                <c:pt idx="17">
                  <c:v>44967</c:v>
                </c:pt>
                <c:pt idx="18">
                  <c:v>44968</c:v>
                </c:pt>
                <c:pt idx="19">
                  <c:v>44969</c:v>
                </c:pt>
                <c:pt idx="20">
                  <c:v>44970</c:v>
                </c:pt>
                <c:pt idx="21">
                  <c:v>44971</c:v>
                </c:pt>
                <c:pt idx="22">
                  <c:v>44972</c:v>
                </c:pt>
                <c:pt idx="23">
                  <c:v>44973</c:v>
                </c:pt>
                <c:pt idx="24">
                  <c:v>44974</c:v>
                </c:pt>
                <c:pt idx="25">
                  <c:v>44975</c:v>
                </c:pt>
                <c:pt idx="26">
                  <c:v>44976</c:v>
                </c:pt>
                <c:pt idx="27">
                  <c:v>44977</c:v>
                </c:pt>
                <c:pt idx="28">
                  <c:v>44978</c:v>
                </c:pt>
                <c:pt idx="29">
                  <c:v>44979</c:v>
                </c:pt>
                <c:pt idx="30">
                  <c:v>44980</c:v>
                </c:pt>
                <c:pt idx="31">
                  <c:v>44981</c:v>
                </c:pt>
                <c:pt idx="32">
                  <c:v>44982</c:v>
                </c:pt>
                <c:pt idx="33">
                  <c:v>44983</c:v>
                </c:pt>
                <c:pt idx="34">
                  <c:v>44984</c:v>
                </c:pt>
                <c:pt idx="35">
                  <c:v>44985</c:v>
                </c:pt>
                <c:pt idx="36">
                  <c:v>44986</c:v>
                </c:pt>
                <c:pt idx="37">
                  <c:v>44987</c:v>
                </c:pt>
                <c:pt idx="38">
                  <c:v>44988</c:v>
                </c:pt>
                <c:pt idx="39">
                  <c:v>44989</c:v>
                </c:pt>
                <c:pt idx="40">
                  <c:v>44990</c:v>
                </c:pt>
                <c:pt idx="41">
                  <c:v>44991</c:v>
                </c:pt>
                <c:pt idx="42">
                  <c:v>44992</c:v>
                </c:pt>
                <c:pt idx="43">
                  <c:v>44993</c:v>
                </c:pt>
                <c:pt idx="44">
                  <c:v>44994</c:v>
                </c:pt>
                <c:pt idx="45">
                  <c:v>44995</c:v>
                </c:pt>
                <c:pt idx="46">
                  <c:v>44996</c:v>
                </c:pt>
                <c:pt idx="47">
                  <c:v>44997</c:v>
                </c:pt>
              </c:numCache>
            </c:numRef>
          </c:cat>
          <c:val>
            <c:numRef>
              <c:f>Sheet1!$F$2:$F$49</c:f>
              <c:numCache>
                <c:formatCode>General</c:formatCode>
                <c:ptCount val="4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E88-4263-AEFD-943CE50DA6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640168"/>
        <c:axId val="382641808"/>
      </c:lineChart>
      <c:dateAx>
        <c:axId val="382640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641808"/>
        <c:crosses val="autoZero"/>
        <c:auto val="1"/>
        <c:lblOffset val="100"/>
        <c:baseTimeUnit val="days"/>
      </c:dateAx>
      <c:valAx>
        <c:axId val="382641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640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Comments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3565</c:v>
                </c:pt>
                <c:pt idx="1">
                  <c:v>286</c:v>
                </c:pt>
                <c:pt idx="2">
                  <c:v>6392</c:v>
                </c:pt>
                <c:pt idx="3">
                  <c:v>495</c:v>
                </c:pt>
                <c:pt idx="4">
                  <c:v>880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A9-4B94-8E4B-8716F75AA39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Total 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40844</c:v>
                </c:pt>
                <c:pt idx="1">
                  <c:v>278</c:v>
                </c:pt>
                <c:pt idx="2">
                  <c:v>80154</c:v>
                </c:pt>
                <c:pt idx="3">
                  <c:v>101</c:v>
                </c:pt>
                <c:pt idx="4">
                  <c:v>8809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A9-4B94-8E4B-8716F75AA39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 Shares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2357</c:v>
                </c:pt>
                <c:pt idx="1">
                  <c:v>101</c:v>
                </c:pt>
                <c:pt idx="2">
                  <c:v>3384</c:v>
                </c:pt>
                <c:pt idx="3">
                  <c:v>2</c:v>
                </c:pt>
                <c:pt idx="4">
                  <c:v>1916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A9-4B94-8E4B-8716F75AA3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376336"/>
        <c:axId val="312380928"/>
      </c:barChart>
      <c:catAx>
        <c:axId val="312376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380928"/>
        <c:crosses val="autoZero"/>
        <c:auto val="1"/>
        <c:lblAlgn val="ctr"/>
        <c:lblOffset val="100"/>
        <c:noMultiLvlLbl val="0"/>
      </c:catAx>
      <c:valAx>
        <c:axId val="312380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376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Sunday</c:v>
                </c:pt>
                <c:pt idx="1">
                  <c:v>Monday</c:v>
                </c:pt>
                <c:pt idx="2">
                  <c:v>Tuesday</c:v>
                </c:pt>
                <c:pt idx="3">
                  <c:v>Wednesday</c:v>
                </c:pt>
                <c:pt idx="4">
                  <c:v>Thursday</c:v>
                </c:pt>
                <c:pt idx="5">
                  <c:v>Friday</c:v>
                </c:pt>
                <c:pt idx="6">
                  <c:v>Saturday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16</c:v>
                </c:pt>
                <c:pt idx="2">
                  <c:v>10</c:v>
                </c:pt>
                <c:pt idx="3">
                  <c:v>16</c:v>
                </c:pt>
                <c:pt idx="4">
                  <c:v>16</c:v>
                </c:pt>
                <c:pt idx="5">
                  <c:v>10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FD-49C6-B2BE-460827945C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Sunday</c:v>
                </c:pt>
                <c:pt idx="1">
                  <c:v>Monday</c:v>
                </c:pt>
                <c:pt idx="2">
                  <c:v>Tuesday</c:v>
                </c:pt>
                <c:pt idx="3">
                  <c:v>Wednesday</c:v>
                </c:pt>
                <c:pt idx="4">
                  <c:v>Thursday</c:v>
                </c:pt>
                <c:pt idx="5">
                  <c:v>Friday</c:v>
                </c:pt>
                <c:pt idx="6">
                  <c:v>Saturday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</c:v>
                </c:pt>
                <c:pt idx="1">
                  <c:v>20</c:v>
                </c:pt>
                <c:pt idx="2">
                  <c:v>17</c:v>
                </c:pt>
                <c:pt idx="3">
                  <c:v>11</c:v>
                </c:pt>
                <c:pt idx="4">
                  <c:v>17</c:v>
                </c:pt>
                <c:pt idx="5">
                  <c:v>19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FD-49C6-B2BE-460827945C3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Sunday</c:v>
                </c:pt>
                <c:pt idx="1">
                  <c:v>Monday</c:v>
                </c:pt>
                <c:pt idx="2">
                  <c:v>Tuesday</c:v>
                </c:pt>
                <c:pt idx="3">
                  <c:v>Wednesday</c:v>
                </c:pt>
                <c:pt idx="4">
                  <c:v>Thursday</c:v>
                </c:pt>
                <c:pt idx="5">
                  <c:v>Friday</c:v>
                </c:pt>
                <c:pt idx="6">
                  <c:v>Saturday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</c:v>
                </c:pt>
                <c:pt idx="1">
                  <c:v>12</c:v>
                </c:pt>
                <c:pt idx="2">
                  <c:v>18</c:v>
                </c:pt>
                <c:pt idx="3">
                  <c:v>7</c:v>
                </c:pt>
                <c:pt idx="4">
                  <c:v>9</c:v>
                </c:pt>
                <c:pt idx="5">
                  <c:v>12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FD-49C6-B2BE-460827945C3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Sunday</c:v>
                </c:pt>
                <c:pt idx="1">
                  <c:v>Monday</c:v>
                </c:pt>
                <c:pt idx="2">
                  <c:v>Tuesday</c:v>
                </c:pt>
                <c:pt idx="3">
                  <c:v>Wednesday</c:v>
                </c:pt>
                <c:pt idx="4">
                  <c:v>Thursday</c:v>
                </c:pt>
                <c:pt idx="5">
                  <c:v>Friday</c:v>
                </c:pt>
                <c:pt idx="6">
                  <c:v>Saturday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FD-49C6-B2BE-460827945C3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Sunday</c:v>
                </c:pt>
                <c:pt idx="1">
                  <c:v>Monday</c:v>
                </c:pt>
                <c:pt idx="2">
                  <c:v>Tuesday</c:v>
                </c:pt>
                <c:pt idx="3">
                  <c:v>Wednesday</c:v>
                </c:pt>
                <c:pt idx="4">
                  <c:v>Thursday</c:v>
                </c:pt>
                <c:pt idx="5">
                  <c:v>Friday</c:v>
                </c:pt>
                <c:pt idx="6">
                  <c:v>Saturday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2FD-49C6-B2BE-460827945C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643448"/>
        <c:axId val="378653240"/>
      </c:barChart>
      <c:catAx>
        <c:axId val="382643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653240"/>
        <c:crosses val="autoZero"/>
        <c:auto val="1"/>
        <c:lblAlgn val="ctr"/>
        <c:lblOffset val="100"/>
        <c:noMultiLvlLbl val="0"/>
      </c:catAx>
      <c:valAx>
        <c:axId val="378653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643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72</c:v>
                </c:pt>
                <c:pt idx="1">
                  <c:v>3</c:v>
                </c:pt>
                <c:pt idx="2">
                  <c:v>102</c:v>
                </c:pt>
                <c:pt idx="3">
                  <c:v>1</c:v>
                </c:pt>
                <c:pt idx="4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31-4705-BE69-2852F63875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3565</c:v>
                </c:pt>
                <c:pt idx="1">
                  <c:v>286</c:v>
                </c:pt>
                <c:pt idx="2">
                  <c:v>6392</c:v>
                </c:pt>
                <c:pt idx="3">
                  <c:v>495</c:v>
                </c:pt>
                <c:pt idx="4">
                  <c:v>880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7A-4E06-9368-9C020DBC25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2357</c:v>
                </c:pt>
                <c:pt idx="1">
                  <c:v>101</c:v>
                </c:pt>
                <c:pt idx="2">
                  <c:v>3384</c:v>
                </c:pt>
                <c:pt idx="3">
                  <c:v>2</c:v>
                </c:pt>
                <c:pt idx="4">
                  <c:v>1916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1F-4292-85FA-79051DAF3F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40844</c:v>
                </c:pt>
                <c:pt idx="1">
                  <c:v>278</c:v>
                </c:pt>
                <c:pt idx="2">
                  <c:v>80154</c:v>
                </c:pt>
                <c:pt idx="3">
                  <c:v>101</c:v>
                </c:pt>
                <c:pt idx="4">
                  <c:v>8809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EC-41CF-858B-9B896379B2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General</c:formatCode>
                <c:ptCount val="14"/>
                <c:pt idx="0">
                  <c:v>0</c:v>
                </c:pt>
                <c:pt idx="1">
                  <c:v>5</c:v>
                </c:pt>
                <c:pt idx="2">
                  <c:v>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  <c:pt idx="12">
                  <c:v>19</c:v>
                </c:pt>
                <c:pt idx="13">
                  <c:v>20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2.3E-3</c:v>
                </c:pt>
                <c:pt idx="1">
                  <c:v>0</c:v>
                </c:pt>
                <c:pt idx="2">
                  <c:v>5.04E-2</c:v>
                </c:pt>
                <c:pt idx="3">
                  <c:v>1.37E-2</c:v>
                </c:pt>
                <c:pt idx="4">
                  <c:v>1.09E-2</c:v>
                </c:pt>
                <c:pt idx="5">
                  <c:v>5.0000000000000001E-4</c:v>
                </c:pt>
                <c:pt idx="6">
                  <c:v>1.7600000000000001E-2</c:v>
                </c:pt>
                <c:pt idx="7">
                  <c:v>6.9999999999999999E-4</c:v>
                </c:pt>
                <c:pt idx="8">
                  <c:v>1.3100000000000001E-2</c:v>
                </c:pt>
                <c:pt idx="9">
                  <c:v>7.2900000000000006E-2</c:v>
                </c:pt>
                <c:pt idx="10">
                  <c:v>1.2999999999999999E-2</c:v>
                </c:pt>
                <c:pt idx="11">
                  <c:v>9.7000000000000003E-3</c:v>
                </c:pt>
                <c:pt idx="12">
                  <c:v>6.7000000000000002E-3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87-404F-83C8-C03B3D9E83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General</c:formatCode>
                <c:ptCount val="14"/>
                <c:pt idx="0">
                  <c:v>0</c:v>
                </c:pt>
                <c:pt idx="1">
                  <c:v>5</c:v>
                </c:pt>
                <c:pt idx="2">
                  <c:v>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  <c:pt idx="12">
                  <c:v>19</c:v>
                </c:pt>
                <c:pt idx="13">
                  <c:v>20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0</c:v>
                </c:pt>
                <c:pt idx="1">
                  <c:v>4.0000000000000002E-4</c:v>
                </c:pt>
                <c:pt idx="2">
                  <c:v>5.7000000000000002E-3</c:v>
                </c:pt>
                <c:pt idx="3">
                  <c:v>1.44E-2</c:v>
                </c:pt>
                <c:pt idx="4">
                  <c:v>1.4200000000000001E-2</c:v>
                </c:pt>
                <c:pt idx="5">
                  <c:v>1.6E-2</c:v>
                </c:pt>
                <c:pt idx="6">
                  <c:v>4.0800000000000003E-2</c:v>
                </c:pt>
                <c:pt idx="7">
                  <c:v>6.3E-3</c:v>
                </c:pt>
                <c:pt idx="8">
                  <c:v>2.3E-3</c:v>
                </c:pt>
                <c:pt idx="9">
                  <c:v>5.0000000000000001E-4</c:v>
                </c:pt>
                <c:pt idx="10">
                  <c:v>2.0999999999999999E-3</c:v>
                </c:pt>
                <c:pt idx="11">
                  <c:v>5.3E-3</c:v>
                </c:pt>
                <c:pt idx="12">
                  <c:v>7.9000000000000008E-3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F87-404F-83C8-C03B3D9E837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General</c:formatCode>
                <c:ptCount val="14"/>
                <c:pt idx="0">
                  <c:v>0</c:v>
                </c:pt>
                <c:pt idx="1">
                  <c:v>5</c:v>
                </c:pt>
                <c:pt idx="2">
                  <c:v>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  <c:pt idx="12">
                  <c:v>19</c:v>
                </c:pt>
                <c:pt idx="13">
                  <c:v>20</c:v>
                </c:pt>
              </c:numCache>
            </c:num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5.1000000000000004E-3</c:v>
                </c:pt>
                <c:pt idx="3">
                  <c:v>2.3E-3</c:v>
                </c:pt>
                <c:pt idx="4">
                  <c:v>4.4999999999999997E-3</c:v>
                </c:pt>
                <c:pt idx="5">
                  <c:v>2.0000000000000001E-4</c:v>
                </c:pt>
                <c:pt idx="6">
                  <c:v>1.9900000000000001E-2</c:v>
                </c:pt>
                <c:pt idx="7">
                  <c:v>2.5999999999999999E-3</c:v>
                </c:pt>
                <c:pt idx="8">
                  <c:v>2.0000000000000001E-4</c:v>
                </c:pt>
                <c:pt idx="9">
                  <c:v>1.01E-2</c:v>
                </c:pt>
                <c:pt idx="10">
                  <c:v>3.2000000000000002E-3</c:v>
                </c:pt>
                <c:pt idx="11">
                  <c:v>7.4999999999999997E-2</c:v>
                </c:pt>
                <c:pt idx="12">
                  <c:v>6.6E-3</c:v>
                </c:pt>
                <c:pt idx="13">
                  <c:v>3.0999999999999999E-3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F87-404F-83C8-C03B3D9E837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General</c:formatCode>
                <c:ptCount val="14"/>
                <c:pt idx="0">
                  <c:v>0</c:v>
                </c:pt>
                <c:pt idx="1">
                  <c:v>5</c:v>
                </c:pt>
                <c:pt idx="2">
                  <c:v>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  <c:pt idx="12">
                  <c:v>19</c:v>
                </c:pt>
                <c:pt idx="13">
                  <c:v>20</c:v>
                </c:pt>
              </c:numCache>
            </c:numRef>
          </c:cat>
          <c:val>
            <c:numRef>
              <c:f>Sheet1!$E$2:$E$15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1.8E-3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F87-404F-83C8-C03B3D9E837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General</c:formatCode>
                <c:ptCount val="14"/>
                <c:pt idx="0">
                  <c:v>0</c:v>
                </c:pt>
                <c:pt idx="1">
                  <c:v>5</c:v>
                </c:pt>
                <c:pt idx="2">
                  <c:v>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  <c:pt idx="12">
                  <c:v>19</c:v>
                </c:pt>
                <c:pt idx="13">
                  <c:v>20</c:v>
                </c:pt>
              </c:numCache>
            </c:numRef>
          </c:cat>
          <c:val>
            <c:numRef>
              <c:f>Sheet1!$F$2:$F$15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2.9999999999999997E-4</c:v>
                </c:pt>
                <c:pt idx="5">
                  <c:v>0</c:v>
                </c:pt>
                <c:pt idx="6">
                  <c:v>0</c:v>
                </c:pt>
                <c:pt idx="7">
                  <c:v>1.1999999999999999E-3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9.7000000000000003E-3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F87-404F-83C8-C03B3D9E83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369136"/>
        <c:axId val="382370448"/>
      </c:lineChart>
      <c:catAx>
        <c:axId val="382369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370448"/>
        <c:crosses val="autoZero"/>
        <c:auto val="1"/>
        <c:lblAlgn val="ctr"/>
        <c:lblOffset val="100"/>
        <c:noMultiLvlLbl val="0"/>
      </c:catAx>
      <c:valAx>
        <c:axId val="382370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369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E2A09-ABCC-4220-BFA4-10B10F4F03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Luxe Facebook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114CA8-9291-4A43-A7E7-D732C9E4B5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Facelift France</a:t>
            </a:r>
          </a:p>
        </p:txBody>
      </p:sp>
    </p:spTree>
    <p:extLst>
      <p:ext uri="{BB962C8B-B14F-4D97-AF65-F5344CB8AC3E}">
        <p14:creationId xmlns:p14="http://schemas.microsoft.com/office/powerpoint/2010/main" val="498303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C31B0-F11F-4BD9-8F68-D7D2D2960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per Post Type | Automotive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A30885-5708-40BC-8BA8-46BF39B179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13893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82A982-B2B6-41B3-A51B-CDAAC089A7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01/23/2023 - 03/12/2023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DEF7D-184B-47EC-9681-A6677A463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636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9E2A7-3949-4326-9175-61E3A45F5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Type per Post Type | Automotive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ECB555-615C-4BF3-9D88-260E9C84D1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96121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5EA39D-0C74-4DE1-9BB8-4356635D37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01/23/2023 - 03/12/2023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A01A34-937E-4E17-9C28-106F52B6F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279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3E78A-B851-4BED-A742-52C49A4BC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per Type by Weekday | Automotive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BFA779-DB9D-436A-986B-792F0CDAD1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49520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66FACB-3ACA-4C40-A42A-E5CA7CB86A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01/23/2023 - 03/12/2023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09106B-C713-435B-AC40-5C823AC92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996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E17EE-15BB-4788-A71B-1055F8AD2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 of post types across all posts  | Automotive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C650ED-D03A-4CE6-BABB-A37CCA7B5D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6381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2E65B3-1DFB-48E9-A9DD-38DB8BFD1A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01/23/2023 - 03/12/2023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11C944-B62A-45DF-AE4B-F30EF4C7B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093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A9995-3443-4777-BA1B-429AD6D8F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Volume of comments by type | Automotive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245D36-0A15-4370-A685-4B9140EE2A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25181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37FA91-7C1B-4852-A6D7-A3A2388E42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01/23/2023 - 03/12/2023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1B52C-7D2C-4DA5-AB65-9C215C749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378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F8CDA-97C3-4741-A8A1-D6B301DB7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Volume of shares by type | Automotive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480D54-8FB0-4769-9E6A-DAD5EEC7F6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64257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0945F0-292B-456C-B358-C818C34174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01/23/2023 - 03/12/2023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6517B-3842-4032-8F10-A6DD4DBCF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183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B5377-65BA-4D42-B513-34B390F3A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Volume of likes by type | Automotive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22CD3A-5088-47A7-BEA3-57C32214D2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82897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475B23-E344-46E5-9DA8-821A285A7D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01/23/2023 - 03/12/2023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553A05-E805-45B7-8780-D632E77B5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711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428F8-E5D7-4DB2-8C6C-7A65A86A4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Avg. Interaction rate by post type per hour  | Automotive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3D43FB-5605-4FA7-9C32-4106ECA1DB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85385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870ABE-BD65-4172-84C8-8DF22E7CC6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01/23/2023 - 03/12/2023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46D3E8-9595-45E3-8012-EDFB7664B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3902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129</Words>
  <Application>Microsoft Office PowerPoint</Application>
  <PresentationFormat>On-screen Show (4:3)</PresentationFormat>
  <Paragraphs>26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Arial</vt:lpstr>
      <vt:lpstr>quintly_template</vt:lpstr>
      <vt:lpstr>Luxe Facebook </vt:lpstr>
      <vt:lpstr>Facebook Posts per Post Type | Automotive Facebook</vt:lpstr>
      <vt:lpstr>Facebook Interaction Type per Post Type | Automotive Facebook</vt:lpstr>
      <vt:lpstr>Facebook Posts per Type by Weekday | Automotive Facebook</vt:lpstr>
      <vt:lpstr>Facebook Distribution of post types across all posts  | Automotive Facebook</vt:lpstr>
      <vt:lpstr>Facebook Volume of comments by type | Automotive Facebook</vt:lpstr>
      <vt:lpstr>Facebook Volume of shares by type | Automotive Facebook</vt:lpstr>
      <vt:lpstr>Facebook Volume of likes by type | Automotive Facebook</vt:lpstr>
      <vt:lpstr>Facebook Avg. Interaction rate by post type per hour  | Automotive Facebook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Luxe Facebook </dc:title>
  <dc:creator>Frederik Born</dc:creator>
  <cp:lastModifiedBy>Frederik Born</cp:lastModifiedBy>
  <cp:revision>1</cp:revision>
  <dcterms:created xsi:type="dcterms:W3CDTF">2023-03-13T13:27:38Z</dcterms:created>
  <dcterms:modified xsi:type="dcterms:W3CDTF">2023-03-13T13:28:02Z</dcterms:modified>
</cp:coreProperties>
</file>