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11661-D85B-4390-940C-3EDA1E295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2F0D26-CEF5-4EAB-9618-CC4241AC22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9373192"/>
              </p:ext>
            </p:extLst>
          </p:nvPr>
        </p:nvGraphicFramePr>
        <p:xfrm>
          <a:off x="457200" y="1731963"/>
          <a:ext cx="7982712" cy="423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741466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28820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82890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74413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7698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75282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8954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8887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58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salehcars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57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شركة شدوان الدولية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48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صالح للسيارات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41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shadwanco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31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@ShadwanCo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42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061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salehcars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236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شركة شدوان الدولية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89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SALEH CARS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331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Shadwan Int. Co.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09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97119-BBDE-4DDC-871B-763E6940CD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08/14/2022 - 08/28/2022</a:t>
            </a:r>
          </a:p>
        </p:txBody>
      </p:sp>
    </p:spTree>
    <p:extLst>
      <p:ext uri="{BB962C8B-B14F-4D97-AF65-F5344CB8AC3E}">
        <p14:creationId xmlns:p14="http://schemas.microsoft.com/office/powerpoint/2010/main" val="912411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15F81-D579-4254-A560-5F49EEA0C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7E475D-FB22-4490-BD43-E2FC49F2EB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367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567457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05123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79779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86788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81491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98024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1965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9045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89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17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@shadwanco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280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E4B47-52E1-4B68-9161-193FB8F65B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08/14/2022 - 08/28/2022</a:t>
            </a:r>
          </a:p>
        </p:txBody>
      </p:sp>
    </p:spTree>
    <p:extLst>
      <p:ext uri="{BB962C8B-B14F-4D97-AF65-F5344CB8AC3E}">
        <p14:creationId xmlns:p14="http://schemas.microsoft.com/office/powerpoint/2010/main" val="4335572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266</Words>
  <Application>Microsoft Office PowerPoint</Application>
  <PresentationFormat>On-screen Show (4:3)</PresentationFormat>
  <Paragraphs>116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Overall Top Pages | All profiles - 1 of 2</vt:lpstr>
      <vt:lpstr>Overall Overall Top Pages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All profiles - 1 of 2</dc:title>
  <dc:creator>Administrator</dc:creator>
  <cp:lastModifiedBy>Administrator</cp:lastModifiedBy>
  <cp:revision>1</cp:revision>
  <dcterms:created xsi:type="dcterms:W3CDTF">2022-08-29T20:32:13Z</dcterms:created>
  <dcterms:modified xsi:type="dcterms:W3CDTF">2022-08-29T20:32:42Z</dcterms:modified>
</cp:coreProperties>
</file>