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Tahiti Tourisme @TahitiTourismeItalia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44562</c:v>
                </c:pt>
                <c:pt idx="1">
                  <c:v>44593</c:v>
                </c:pt>
                <c:pt idx="2">
                  <c:v>44621</c:v>
                </c:pt>
                <c:pt idx="3">
                  <c:v>44652</c:v>
                </c:pt>
                <c:pt idx="4">
                  <c:v>44682</c:v>
                </c:pt>
                <c:pt idx="5">
                  <c:v>44713</c:v>
                </c:pt>
                <c:pt idx="6">
                  <c:v>44743</c:v>
                </c:pt>
                <c:pt idx="7">
                  <c:v>44774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2.1813568988355301</c:v>
                </c:pt>
                <c:pt idx="1">
                  <c:v>2.8389568647660899</c:v>
                </c:pt>
                <c:pt idx="2">
                  <c:v>4.1655623542787801</c:v>
                </c:pt>
                <c:pt idx="3">
                  <c:v>8.2490304480567698</c:v>
                </c:pt>
                <c:pt idx="4">
                  <c:v>8.3893563247069505</c:v>
                </c:pt>
                <c:pt idx="5">
                  <c:v>5.8874297929972297</c:v>
                </c:pt>
                <c:pt idx="6">
                  <c:v>9.7734827456221502</c:v>
                </c:pt>
                <c:pt idx="7">
                  <c:v>12.14214588001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E6-4B02-A242-A57A181589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631960"/>
        <c:axId val="331066992"/>
      </c:lineChart>
      <c:dateAx>
        <c:axId val="73631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66992"/>
        <c:crosses val="autoZero"/>
        <c:auto val="1"/>
        <c:lblOffset val="100"/>
        <c:baseTimeUnit val="months"/>
      </c:dateAx>
      <c:valAx>
        <c:axId val="331066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631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6ED15-F273-4564-B53A-C6811FE22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Tahiti Tourisme @TahitiTourismeItalia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6078E3-4F92-4147-B6F4-BFDEDFC866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0166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D8120-9270-4FBC-A280-71CB463D6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83124-13D8-4DC6-AAFD-5895B2324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72610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Tahiti Tourisme @TahitiTourismeItalia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Tahiti Tourisme @TahitiTourismeItalia</dc:title>
  <dc:creator>Administrator</dc:creator>
  <cp:lastModifiedBy>Administrator</cp:lastModifiedBy>
  <cp:revision>1</cp:revision>
  <dcterms:created xsi:type="dcterms:W3CDTF">2022-08-11T13:00:38Z</dcterms:created>
  <dcterms:modified xsi:type="dcterms:W3CDTF">2022-08-11T13:00:56Z</dcterms:modified>
</cp:coreProperties>
</file>