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6ACEE-B7BF-43CF-BA55-732604E0E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canva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F77599-BDF5-47BB-B68B-2903574C60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7956635"/>
              </p:ext>
            </p:extLst>
          </p:nvPr>
        </p:nvGraphicFramePr>
        <p:xfrm>
          <a:off x="457200" y="1731963"/>
          <a:ext cx="7900416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18492529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5133167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6444605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84675715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50757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65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#DesignedWithCanva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2708.9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2812.62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783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#CanvaLove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2330.1956521739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128.15217391304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2458.347826087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4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#CanvaDesignChallenge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2125.325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2217.475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08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#CanvaChallenge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939.22222222222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581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#CanvaUpdate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4338.2857142857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322.14285714286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4660.4285714286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015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#Canva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190.16666666667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3184.6666666667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770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#LunarNewYear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829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3077.4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3291.8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351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029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#WorldKindnessDay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3905.75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902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39EC0D-B8E3-4508-BEBA-96137B49B8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01/01/2019 - 07/24/2022</a:t>
            </a:r>
          </a:p>
        </p:txBody>
      </p:sp>
    </p:spTree>
    <p:extLst>
      <p:ext uri="{BB962C8B-B14F-4D97-AF65-F5344CB8AC3E}">
        <p14:creationId xmlns:p14="http://schemas.microsoft.com/office/powerpoint/2010/main" val="2711161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5E940-0CF1-4FEF-A24E-2504CA6E8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canva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8967B6-1570-481C-835E-A836EAF77D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3279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2895114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2408519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4598926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5063551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54703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598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#MothersDay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641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#EnjoyPresentations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606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#PrideMonth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164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#CanvaFonts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1589.6666666667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1747.6666666667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420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#CanvaTip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4903.6666666667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5230.6666666667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79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#CanvaVideo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3792.6666666667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3937.6666666667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149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#CanvaFont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2230.3333333333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2427.3333333333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981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#WithCanvaYouCan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655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#RemixWithCanva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1973.3333333333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541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#CanvaLunarNewYear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2013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61E11A-5A35-41CE-9BF2-15D52B59AE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01/01/2019 - 07/24/2022</a:t>
            </a:r>
          </a:p>
        </p:txBody>
      </p:sp>
    </p:spTree>
    <p:extLst>
      <p:ext uri="{BB962C8B-B14F-4D97-AF65-F5344CB8AC3E}">
        <p14:creationId xmlns:p14="http://schemas.microsoft.com/office/powerpoint/2010/main" val="3914963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13DC5-A16D-4F75-97E2-797773FCA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canva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4C26D3-16B7-4A7A-AEA7-B883D3C704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7235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3935857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6489114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3479969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7895622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5889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24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#sydneymardigras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592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#unitedweshine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2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#canva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4689.6666666667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4849.6666666667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988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#FathersDay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559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#canvaquote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65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598BBB-BFEF-419C-AF5E-17AA64CCC8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01/01/2019 - 07/24/2022</a:t>
            </a:r>
          </a:p>
        </p:txBody>
      </p:sp>
    </p:spTree>
    <p:extLst>
      <p:ext uri="{BB962C8B-B14F-4D97-AF65-F5344CB8AC3E}">
        <p14:creationId xmlns:p14="http://schemas.microsoft.com/office/powerpoint/2010/main" val="40140752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237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Hashtag Detection | canva - 1 of 3</vt:lpstr>
      <vt:lpstr>Instagram Hashtag Detection | canva - 2 of 3</vt:lpstr>
      <vt:lpstr>Instagram Hashtag Detection | canva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| canva - 1 of 3</dc:title>
  <dc:creator>Administrator</dc:creator>
  <cp:lastModifiedBy>Administrator</cp:lastModifiedBy>
  <cp:revision>1</cp:revision>
  <dcterms:created xsi:type="dcterms:W3CDTF">2022-08-23T23:44:43Z</dcterms:created>
  <dcterms:modified xsi:type="dcterms:W3CDTF">2022-08-23T23:45:23Z</dcterms:modified>
</cp:coreProperties>
</file>