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9CA0-4F3E-96E8-04D7C351E539}"/>
            </c:ext>
          </c:extLst>
        </c:ser>
        <c:dLbls>
          <c:showLegendKey val="0"/>
          <c:showVal val="0"/>
          <c:showCatName val="0"/>
          <c:showSerName val="0"/>
          <c:showPercent val="0"/>
          <c:showBubbleSize val="0"/>
        </c:dLbls>
        <c:smooth val="0"/>
        <c:axId val="359938776"/>
        <c:axId val="304121376"/>
      </c:lineChart>
      <c:dateAx>
        <c:axId val="35993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21376"/>
        <c:crosses val="autoZero"/>
        <c:auto val="1"/>
        <c:lblOffset val="100"/>
        <c:baseTimeUnit val="days"/>
      </c:dateAx>
      <c:valAx>
        <c:axId val="30412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3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1.2013936165952499E-2</c:v>
                </c:pt>
                <c:pt idx="1">
                  <c:v>4.0041643309041402E-3</c:v>
                </c:pt>
                <c:pt idx="2">
                  <c:v>-4.0040040040039996E-3</c:v>
                </c:pt>
                <c:pt idx="3">
                  <c:v>-8.0083286618082804E-3</c:v>
                </c:pt>
                <c:pt idx="4">
                  <c:v>-4.00448502322601E-3</c:v>
                </c:pt>
                <c:pt idx="5">
                  <c:v>-8.0092907773016697E-3</c:v>
                </c:pt>
                <c:pt idx="6">
                  <c:v>-4.0049661580359597E-3</c:v>
                </c:pt>
                <c:pt idx="7">
                  <c:v>4.0051265619993597E-3</c:v>
                </c:pt>
                <c:pt idx="8">
                  <c:v>4.0049661580359597E-3</c:v>
                </c:pt>
                <c:pt idx="9">
                  <c:v>-4.0048057669203E-3</c:v>
                </c:pt>
                <c:pt idx="10">
                  <c:v>4.0049661580359597E-3</c:v>
                </c:pt>
                <c:pt idx="11">
                  <c:v>4.0048057669203E-3</c:v>
                </c:pt>
                <c:pt idx="12">
                  <c:v>4.0046453886508297E-3</c:v>
                </c:pt>
                <c:pt idx="13">
                  <c:v>8.0089700464520304E-3</c:v>
                </c:pt>
                <c:pt idx="14">
                  <c:v>0</c:v>
                </c:pt>
                <c:pt idx="15">
                  <c:v>0</c:v>
                </c:pt>
                <c:pt idx="16">
                  <c:v>-4.0041643309041402E-3</c:v>
                </c:pt>
                <c:pt idx="17">
                  <c:v>8.0086493412885908E-3</c:v>
                </c:pt>
                <c:pt idx="18">
                  <c:v>0</c:v>
                </c:pt>
                <c:pt idx="19">
                  <c:v>1.2012012012012E-2</c:v>
                </c:pt>
                <c:pt idx="20">
                  <c:v>-4.0035231003282901E-3</c:v>
                </c:pt>
                <c:pt idx="21">
                  <c:v>0</c:v>
                </c:pt>
                <c:pt idx="22">
                  <c:v>0</c:v>
                </c:pt>
                <c:pt idx="23">
                  <c:v>-8.0073667774352396E-3</c:v>
                </c:pt>
                <c:pt idx="24">
                  <c:v>-4.0040040040039996E-3</c:v>
                </c:pt>
                <c:pt idx="25">
                  <c:v>-1.20124929927124E-2</c:v>
                </c:pt>
                <c:pt idx="26">
                  <c:v>8.0092907773016697E-3</c:v>
                </c:pt>
                <c:pt idx="27">
                  <c:v>8.0086493412885908E-3</c:v>
                </c:pt>
                <c:pt idx="28">
                  <c:v>4.0040040040039996E-3</c:v>
                </c:pt>
                <c:pt idx="29">
                  <c:v>4.0038436899423402E-3</c:v>
                </c:pt>
                <c:pt idx="30">
                  <c:v>1.60147335548705E-2</c:v>
                </c:pt>
                <c:pt idx="31">
                  <c:v>-8.0060846243144804E-3</c:v>
                </c:pt>
                <c:pt idx="32">
                  <c:v>2.0016814123864E-2</c:v>
                </c:pt>
                <c:pt idx="33">
                  <c:v>-4.0025616394492496E-3</c:v>
                </c:pt>
                <c:pt idx="34">
                  <c:v>4.0027218508585797E-3</c:v>
                </c:pt>
                <c:pt idx="35">
                  <c:v>-4.0025616394492496E-3</c:v>
                </c:pt>
                <c:pt idx="36">
                  <c:v>0</c:v>
                </c:pt>
                <c:pt idx="37">
                  <c:v>0</c:v>
                </c:pt>
                <c:pt idx="38">
                  <c:v>0</c:v>
                </c:pt>
                <c:pt idx="39">
                  <c:v>0</c:v>
                </c:pt>
                <c:pt idx="40">
                  <c:v>-4.0027218508585797E-3</c:v>
                </c:pt>
                <c:pt idx="41">
                  <c:v>-2.0014410375470301E-2</c:v>
                </c:pt>
                <c:pt idx="42">
                  <c:v>-1.2011050166152899E-2</c:v>
                </c:pt>
                <c:pt idx="43">
                  <c:v>-2.0020821654520699E-2</c:v>
                </c:pt>
                <c:pt idx="44">
                  <c:v>4.0049661580359601E-2</c:v>
                </c:pt>
                <c:pt idx="45">
                  <c:v>7.2060530845910603E-2</c:v>
                </c:pt>
                <c:pt idx="46">
                  <c:v>6.0007200864103702E-2</c:v>
                </c:pt>
                <c:pt idx="47">
                  <c:v>1.5992323684631399E-2</c:v>
                </c:pt>
                <c:pt idx="48">
                  <c:v>1.59897665494084E-2</c:v>
                </c:pt>
                <c:pt idx="49">
                  <c:v>1.59872102318145E-2</c:v>
                </c:pt>
                <c:pt idx="50">
                  <c:v>0</c:v>
                </c:pt>
                <c:pt idx="51">
                  <c:v>0</c:v>
                </c:pt>
                <c:pt idx="52">
                  <c:v>1.1988491048593401E-2</c:v>
                </c:pt>
                <c:pt idx="53">
                  <c:v>3.9956846605665904E-3</c:v>
                </c:pt>
                <c:pt idx="54">
                  <c:v>7.9910500239731494E-3</c:v>
                </c:pt>
                <c:pt idx="55">
                  <c:v>-7.9904115061925698E-3</c:v>
                </c:pt>
                <c:pt idx="56">
                  <c:v>1.9977625059932901E-2</c:v>
                </c:pt>
                <c:pt idx="57">
                  <c:v>3.9947269604122598E-3</c:v>
                </c:pt>
                <c:pt idx="58">
                  <c:v>0</c:v>
                </c:pt>
                <c:pt idx="59">
                  <c:v>7.9891347767036807E-3</c:v>
                </c:pt>
                <c:pt idx="60">
                  <c:v>3.9942482824732398E-3</c:v>
                </c:pt>
                <c:pt idx="61">
                  <c:v>0</c:v>
                </c:pt>
              </c:numCache>
            </c:numRef>
          </c:val>
          <c:smooth val="0"/>
          <c:extLst>
            <c:ext xmlns:c16="http://schemas.microsoft.com/office/drawing/2014/chart" uri="{C3380CC4-5D6E-409C-BE32-E72D297353CC}">
              <c16:uniqueId val="{00000000-C053-4241-8EE1-FEABAF21A4FA}"/>
            </c:ext>
          </c:extLst>
        </c:ser>
        <c:dLbls>
          <c:showLegendKey val="0"/>
          <c:showVal val="0"/>
          <c:showCatName val="0"/>
          <c:showSerName val="0"/>
          <c:showPercent val="0"/>
          <c:showBubbleSize val="0"/>
        </c:dLbls>
        <c:smooth val="0"/>
        <c:axId val="363581312"/>
        <c:axId val="363582296"/>
      </c:lineChart>
      <c:dateAx>
        <c:axId val="36358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2296"/>
        <c:crosses val="autoZero"/>
        <c:auto val="1"/>
        <c:lblOffset val="100"/>
        <c:baseTimeUnit val="days"/>
      </c:dateAx>
      <c:valAx>
        <c:axId val="36358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27F9-491C-8767-C70223319726}"/>
            </c:ext>
          </c:extLst>
        </c:ser>
        <c:dLbls>
          <c:showLegendKey val="0"/>
          <c:showVal val="0"/>
          <c:showCatName val="0"/>
          <c:showSerName val="0"/>
          <c:showPercent val="0"/>
          <c:showBubbleSize val="0"/>
        </c:dLbls>
        <c:smooth val="0"/>
        <c:axId val="371585472"/>
        <c:axId val="371582520"/>
      </c:lineChart>
      <c:dateAx>
        <c:axId val="37158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82520"/>
        <c:crosses val="autoZero"/>
        <c:auto val="1"/>
        <c:lblOffset val="100"/>
        <c:baseTimeUnit val="days"/>
      </c:dateAx>
      <c:valAx>
        <c:axId val="37158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8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FC89-45F1-9EDD-8BEDBEB6A7D4}"/>
            </c:ext>
          </c:extLst>
        </c:ser>
        <c:dLbls>
          <c:showLegendKey val="0"/>
          <c:showVal val="0"/>
          <c:showCatName val="0"/>
          <c:showSerName val="0"/>
          <c:showPercent val="0"/>
          <c:showBubbleSize val="0"/>
        </c:dLbls>
        <c:gapWidth val="219"/>
        <c:overlap val="-27"/>
        <c:axId val="423712928"/>
        <c:axId val="423714896"/>
      </c:barChart>
      <c:catAx>
        <c:axId val="42371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14896"/>
        <c:crosses val="autoZero"/>
        <c:auto val="1"/>
        <c:lblAlgn val="ctr"/>
        <c:lblOffset val="100"/>
        <c:noMultiLvlLbl val="0"/>
      </c:catAx>
      <c:valAx>
        <c:axId val="42371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1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0DA-4460-966A-5DA8C08E67A3}"/>
            </c:ext>
          </c:extLst>
        </c:ser>
        <c:dLbls>
          <c:showLegendKey val="0"/>
          <c:showVal val="0"/>
          <c:showCatName val="0"/>
          <c:showSerName val="0"/>
          <c:showPercent val="0"/>
          <c:showBubbleSize val="0"/>
        </c:dLbls>
        <c:axId val="432360048"/>
        <c:axId val="432363984"/>
      </c:radarChart>
      <c:catAx>
        <c:axId val="43236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363984"/>
        <c:crosses val="autoZero"/>
        <c:auto val="1"/>
        <c:lblAlgn val="ctr"/>
        <c:lblOffset val="100"/>
        <c:noMultiLvlLbl val="0"/>
      </c:catAx>
      <c:valAx>
        <c:axId val="43236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36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B6CD-4407-920B-B18A8AC08F0B}"/>
            </c:ext>
          </c:extLst>
        </c:ser>
        <c:dLbls>
          <c:showLegendKey val="0"/>
          <c:showVal val="0"/>
          <c:showCatName val="0"/>
          <c:showSerName val="0"/>
          <c:showPercent val="0"/>
          <c:showBubbleSize val="0"/>
        </c:dLbls>
        <c:smooth val="0"/>
        <c:axId val="461582080"/>
        <c:axId val="461578800"/>
      </c:lineChart>
      <c:dateAx>
        <c:axId val="46158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8800"/>
        <c:crosses val="autoZero"/>
        <c:auto val="1"/>
        <c:lblOffset val="100"/>
        <c:baseTimeUnit val="days"/>
      </c:dateAx>
      <c:valAx>
        <c:axId val="46157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8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BA5C-4D29-8C07-450E1E0E542C}"/>
            </c:ext>
          </c:extLst>
        </c:ser>
        <c:dLbls>
          <c:showLegendKey val="0"/>
          <c:showVal val="0"/>
          <c:showCatName val="0"/>
          <c:showSerName val="0"/>
          <c:showPercent val="0"/>
          <c:showBubbleSize val="0"/>
        </c:dLbls>
        <c:smooth val="0"/>
        <c:axId val="461581096"/>
        <c:axId val="461578144"/>
      </c:lineChart>
      <c:dateAx>
        <c:axId val="46158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8144"/>
        <c:crosses val="autoZero"/>
        <c:auto val="1"/>
        <c:lblOffset val="100"/>
        <c:baseTimeUnit val="days"/>
      </c:dateAx>
      <c:valAx>
        <c:axId val="46157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8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1</c:v>
                </c:pt>
                <c:pt idx="19">
                  <c:v>0</c:v>
                </c:pt>
                <c:pt idx="20">
                  <c:v>0</c:v>
                </c:pt>
                <c:pt idx="21">
                  <c:v>0</c:v>
                </c:pt>
                <c:pt idx="22">
                  <c:v>0</c:v>
                </c:pt>
                <c:pt idx="23">
                  <c:v>0</c:v>
                </c:pt>
                <c:pt idx="24">
                  <c:v>2</c:v>
                </c:pt>
                <c:pt idx="25">
                  <c:v>3</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8F43-4300-81C5-D2E9221FC2B3}"/>
            </c:ext>
          </c:extLst>
        </c:ser>
        <c:dLbls>
          <c:showLegendKey val="0"/>
          <c:showVal val="0"/>
          <c:showCatName val="0"/>
          <c:showSerName val="0"/>
          <c:showPercent val="0"/>
          <c:showBubbleSize val="0"/>
        </c:dLbls>
        <c:smooth val="0"/>
        <c:axId val="461576504"/>
        <c:axId val="461577816"/>
      </c:lineChart>
      <c:dateAx>
        <c:axId val="46157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7816"/>
        <c:crosses val="autoZero"/>
        <c:auto val="1"/>
        <c:lblOffset val="100"/>
        <c:baseTimeUnit val="days"/>
      </c:dateAx>
      <c:valAx>
        <c:axId val="46157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88A-4B45-AB53-BB8035FC7488}"/>
            </c:ext>
          </c:extLst>
        </c:ser>
        <c:dLbls>
          <c:showLegendKey val="0"/>
          <c:showVal val="0"/>
          <c:showCatName val="0"/>
          <c:showSerName val="0"/>
          <c:showPercent val="0"/>
          <c:showBubbleSize val="0"/>
        </c:dLbls>
        <c:axId val="461585360"/>
        <c:axId val="461591592"/>
      </c:radarChart>
      <c:catAx>
        <c:axId val="46158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91592"/>
        <c:crosses val="autoZero"/>
        <c:auto val="1"/>
        <c:lblAlgn val="ctr"/>
        <c:lblOffset val="100"/>
        <c:noMultiLvlLbl val="0"/>
      </c:catAx>
      <c:valAx>
        <c:axId val="46159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8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BEE1-4BE9-B584-F66420981D4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BEE1-4BE9-B584-F66420981D4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BEE1-4BE9-B584-F66420981D4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BEE1-4BE9-B584-F66420981D4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pt idx="61">
                  <c:v>52695</c:v>
                </c:pt>
              </c:numCache>
            </c:numRef>
          </c:val>
          <c:smooth val="0"/>
          <c:extLst>
            <c:ext xmlns:c16="http://schemas.microsoft.com/office/drawing/2014/chart" uri="{C3380CC4-5D6E-409C-BE32-E72D297353CC}">
              <c16:uniqueId val="{00000004-BEE1-4BE9-B584-F66420981D48}"/>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BEE1-4BE9-B584-F66420981D48}"/>
            </c:ext>
          </c:extLst>
        </c:ser>
        <c:dLbls>
          <c:showLegendKey val="0"/>
          <c:showVal val="0"/>
          <c:showCatName val="0"/>
          <c:showSerName val="0"/>
          <c:showPercent val="0"/>
          <c:showBubbleSize val="0"/>
        </c:dLbls>
        <c:smooth val="0"/>
        <c:axId val="461585688"/>
        <c:axId val="461590280"/>
      </c:lineChart>
      <c:dateAx>
        <c:axId val="46158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90280"/>
        <c:crosses val="autoZero"/>
        <c:auto val="1"/>
        <c:lblOffset val="100"/>
        <c:baseTimeUnit val="days"/>
      </c:dateAx>
      <c:valAx>
        <c:axId val="46159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8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5.6059263210392002E-3</c:v>
                </c:pt>
                <c:pt idx="1">
                  <c:v>2.40240241267318E-3</c:v>
                </c:pt>
                <c:pt idx="2">
                  <c:v>0</c:v>
                </c:pt>
                <c:pt idx="3">
                  <c:v>1.00107315067407E-2</c:v>
                </c:pt>
              </c:numCache>
            </c:numRef>
          </c:val>
          <c:extLst>
            <c:ext xmlns:c16="http://schemas.microsoft.com/office/drawing/2014/chart" uri="{C3380CC4-5D6E-409C-BE32-E72D297353CC}">
              <c16:uniqueId val="{00000000-D8B8-4689-9DAE-5A45595329E4}"/>
            </c:ext>
          </c:extLst>
        </c:ser>
        <c:dLbls>
          <c:showLegendKey val="0"/>
          <c:showVal val="0"/>
          <c:showCatName val="0"/>
          <c:showSerName val="0"/>
          <c:showPercent val="0"/>
          <c:showBubbleSize val="0"/>
        </c:dLbls>
        <c:gapWidth val="219"/>
        <c:overlap val="-27"/>
        <c:axId val="461595528"/>
        <c:axId val="461597168"/>
      </c:barChart>
      <c:catAx>
        <c:axId val="46159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97168"/>
        <c:crosses val="autoZero"/>
        <c:auto val="1"/>
        <c:lblAlgn val="ctr"/>
        <c:lblOffset val="100"/>
        <c:noMultiLvlLbl val="0"/>
      </c:catAx>
      <c:valAx>
        <c:axId val="46159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9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DAD1-4CC6-BFC8-C32850AB5B52}"/>
            </c:ext>
          </c:extLst>
        </c:ser>
        <c:dLbls>
          <c:showLegendKey val="0"/>
          <c:showVal val="0"/>
          <c:showCatName val="0"/>
          <c:showSerName val="0"/>
          <c:showPercent val="0"/>
          <c:showBubbleSize val="0"/>
        </c:dLbls>
        <c:smooth val="0"/>
        <c:axId val="461599136"/>
        <c:axId val="461602416"/>
      </c:lineChart>
      <c:dateAx>
        <c:axId val="46159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2416"/>
        <c:crosses val="autoZero"/>
        <c:auto val="1"/>
        <c:lblOffset val="100"/>
        <c:baseTimeUnit val="days"/>
      </c:dateAx>
      <c:valAx>
        <c:axId val="46160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9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9</c:v>
                </c:pt>
              </c:numCache>
            </c:numRef>
          </c:val>
          <c:extLst>
            <c:ext xmlns:c16="http://schemas.microsoft.com/office/drawing/2014/chart" uri="{C3380CC4-5D6E-409C-BE32-E72D297353CC}">
              <c16:uniqueId val="{00000000-EC49-4421-9CE3-EADD54807EF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EC49-4421-9CE3-EADD54807EF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EC49-4421-9CE3-EADD54807EF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0</c:v>
                </c:pt>
              </c:numCache>
            </c:numRef>
          </c:val>
          <c:extLst>
            <c:ext xmlns:c16="http://schemas.microsoft.com/office/drawing/2014/chart" uri="{C3380CC4-5D6E-409C-BE32-E72D297353CC}">
              <c16:uniqueId val="{00000003-EC49-4421-9CE3-EADD54807EF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American Academy of Cosmetic Surgery Hospital</c:v>
                </c:pt>
              </c:strCache>
            </c:strRef>
          </c:cat>
          <c:val>
            <c:numRef>
              <c:f>Sheet1!$F$2</c:f>
              <c:numCache>
                <c:formatCode>General</c:formatCode>
                <c:ptCount val="1"/>
                <c:pt idx="0">
                  <c:v>0</c:v>
                </c:pt>
              </c:numCache>
            </c:numRef>
          </c:val>
          <c:extLst>
            <c:ext xmlns:c16="http://schemas.microsoft.com/office/drawing/2014/chart" uri="{C3380CC4-5D6E-409C-BE32-E72D297353CC}">
              <c16:uniqueId val="{00000004-EC49-4421-9CE3-EADD54807EF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American Academy of Cosmetic Surgery Hospital</c:v>
                </c:pt>
              </c:strCache>
            </c:strRef>
          </c:cat>
          <c:val>
            <c:numRef>
              <c:f>Sheet1!$G$2</c:f>
              <c:numCache>
                <c:formatCode>General</c:formatCode>
                <c:ptCount val="1"/>
                <c:pt idx="0">
                  <c:v>0</c:v>
                </c:pt>
              </c:numCache>
            </c:numRef>
          </c:val>
          <c:extLst>
            <c:ext xmlns:c16="http://schemas.microsoft.com/office/drawing/2014/chart" uri="{C3380CC4-5D6E-409C-BE32-E72D297353CC}">
              <c16:uniqueId val="{00000005-EC49-4421-9CE3-EADD54807EF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American Academy of Cosmetic Surgery Hospital</c:v>
                </c:pt>
              </c:strCache>
            </c:strRef>
          </c:cat>
          <c:val>
            <c:numRef>
              <c:f>Sheet1!$H$2</c:f>
              <c:numCache>
                <c:formatCode>General</c:formatCode>
                <c:ptCount val="1"/>
                <c:pt idx="0">
                  <c:v>3</c:v>
                </c:pt>
              </c:numCache>
            </c:numRef>
          </c:val>
          <c:extLst>
            <c:ext xmlns:c16="http://schemas.microsoft.com/office/drawing/2014/chart" uri="{C3380CC4-5D6E-409C-BE32-E72D297353CC}">
              <c16:uniqueId val="{00000006-EC49-4421-9CE3-EADD54807EF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American Academy of Cosmetic Surgery Hospital</c:v>
                </c:pt>
              </c:strCache>
            </c:strRef>
          </c:cat>
          <c:val>
            <c:numRef>
              <c:f>Sheet1!$I$2</c:f>
              <c:numCache>
                <c:formatCode>General</c:formatCode>
                <c:ptCount val="1"/>
                <c:pt idx="0">
                  <c:v>3</c:v>
                </c:pt>
              </c:numCache>
            </c:numRef>
          </c:val>
          <c:extLst>
            <c:ext xmlns:c16="http://schemas.microsoft.com/office/drawing/2014/chart" uri="{C3380CC4-5D6E-409C-BE32-E72D297353CC}">
              <c16:uniqueId val="{00000007-EC49-4421-9CE3-EADD54807EF6}"/>
            </c:ext>
          </c:extLst>
        </c:ser>
        <c:dLbls>
          <c:showLegendKey val="0"/>
          <c:showVal val="0"/>
          <c:showCatName val="0"/>
          <c:showSerName val="0"/>
          <c:showPercent val="0"/>
          <c:showBubbleSize val="0"/>
        </c:dLbls>
        <c:gapWidth val="150"/>
        <c:overlap val="100"/>
        <c:axId val="461607008"/>
        <c:axId val="461607336"/>
      </c:barChart>
      <c:catAx>
        <c:axId val="46160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7336"/>
        <c:crosses val="autoZero"/>
        <c:auto val="1"/>
        <c:lblAlgn val="ctr"/>
        <c:lblOffset val="100"/>
        <c:noMultiLvlLbl val="0"/>
      </c:catAx>
      <c:valAx>
        <c:axId val="461607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E464-43E0-B11D-BB966809683C}"/>
            </c:ext>
          </c:extLst>
        </c:ser>
        <c:dLbls>
          <c:showLegendKey val="0"/>
          <c:showVal val="0"/>
          <c:showCatName val="0"/>
          <c:showSerName val="0"/>
          <c:showPercent val="0"/>
          <c:showBubbleSize val="0"/>
        </c:dLbls>
        <c:smooth val="0"/>
        <c:axId val="461627016"/>
        <c:axId val="461627672"/>
      </c:lineChart>
      <c:dateAx>
        <c:axId val="46162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27672"/>
        <c:crosses val="autoZero"/>
        <c:auto val="1"/>
        <c:lblOffset val="100"/>
        <c:baseTimeUnit val="days"/>
      </c:dateAx>
      <c:valAx>
        <c:axId val="46162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2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D4B9-4294-A199-E6D949E26D5E}"/>
            </c:ext>
          </c:extLst>
        </c:ser>
        <c:dLbls>
          <c:showLegendKey val="0"/>
          <c:showVal val="0"/>
          <c:showCatName val="0"/>
          <c:showSerName val="0"/>
          <c:showPercent val="0"/>
          <c:showBubbleSize val="0"/>
        </c:dLbls>
        <c:smooth val="0"/>
        <c:axId val="461569616"/>
        <c:axId val="461573552"/>
      </c:lineChart>
      <c:dateAx>
        <c:axId val="46156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3552"/>
        <c:crosses val="autoZero"/>
        <c:auto val="1"/>
        <c:lblOffset val="100"/>
        <c:baseTimeUnit val="days"/>
      </c:dateAx>
      <c:valAx>
        <c:axId val="4615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6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52E8-4C20-9F40-E9F9FB15330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52E8-4C20-9F40-E9F9FB15330A}"/>
            </c:ext>
          </c:extLst>
        </c:ser>
        <c:ser>
          <c:idx val="2"/>
          <c:order val="2"/>
          <c:tx>
            <c:strRef>
              <c:f>Sheet1!$D$1</c:f>
              <c:strCache>
                <c:ptCount val="1"/>
                <c:pt idx="0">
                  <c:v>Instagram</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1</c:v>
                </c:pt>
                <c:pt idx="1">
                  <c:v>1</c:v>
                </c:pt>
                <c:pt idx="2">
                  <c:v>1</c:v>
                </c:pt>
                <c:pt idx="3">
                  <c:v>0</c:v>
                </c:pt>
                <c:pt idx="4">
                  <c:v>0</c:v>
                </c:pt>
                <c:pt idx="5">
                  <c:v>0</c:v>
                </c:pt>
                <c:pt idx="6">
                  <c:v>1</c:v>
                </c:pt>
                <c:pt idx="7">
                  <c:v>1</c:v>
                </c:pt>
                <c:pt idx="8">
                  <c:v>0</c:v>
                </c:pt>
                <c:pt idx="9">
                  <c:v>1</c:v>
                </c:pt>
                <c:pt idx="10">
                  <c:v>2</c:v>
                </c:pt>
                <c:pt idx="11">
                  <c:v>0</c:v>
                </c:pt>
                <c:pt idx="12">
                  <c:v>0</c:v>
                </c:pt>
                <c:pt idx="13">
                  <c:v>0</c:v>
                </c:pt>
                <c:pt idx="14">
                  <c:v>1</c:v>
                </c:pt>
                <c:pt idx="15">
                  <c:v>1</c:v>
                </c:pt>
                <c:pt idx="16">
                  <c:v>2</c:v>
                </c:pt>
                <c:pt idx="17">
                  <c:v>1</c:v>
                </c:pt>
                <c:pt idx="18">
                  <c:v>1</c:v>
                </c:pt>
                <c:pt idx="19">
                  <c:v>0</c:v>
                </c:pt>
                <c:pt idx="20">
                  <c:v>2</c:v>
                </c:pt>
                <c:pt idx="21">
                  <c:v>2</c:v>
                </c:pt>
                <c:pt idx="22">
                  <c:v>2</c:v>
                </c:pt>
                <c:pt idx="23">
                  <c:v>1</c:v>
                </c:pt>
                <c:pt idx="24">
                  <c:v>1</c:v>
                </c:pt>
                <c:pt idx="25">
                  <c:v>1</c:v>
                </c:pt>
                <c:pt idx="26">
                  <c:v>0</c:v>
                </c:pt>
                <c:pt idx="27">
                  <c:v>1</c:v>
                </c:pt>
                <c:pt idx="28">
                  <c:v>1</c:v>
                </c:pt>
                <c:pt idx="29">
                  <c:v>0</c:v>
                </c:pt>
                <c:pt idx="30">
                  <c:v>1</c:v>
                </c:pt>
                <c:pt idx="31">
                  <c:v>2</c:v>
                </c:pt>
                <c:pt idx="32">
                  <c:v>1</c:v>
                </c:pt>
                <c:pt idx="33">
                  <c:v>0</c:v>
                </c:pt>
                <c:pt idx="34">
                  <c:v>0</c:v>
                </c:pt>
                <c:pt idx="35">
                  <c:v>1</c:v>
                </c:pt>
                <c:pt idx="36">
                  <c:v>1</c:v>
                </c:pt>
                <c:pt idx="37">
                  <c:v>2</c:v>
                </c:pt>
                <c:pt idx="38">
                  <c:v>2</c:v>
                </c:pt>
                <c:pt idx="39">
                  <c:v>2</c:v>
                </c:pt>
                <c:pt idx="40">
                  <c:v>1</c:v>
                </c:pt>
                <c:pt idx="41">
                  <c:v>2</c:v>
                </c:pt>
                <c:pt idx="42">
                  <c:v>2</c:v>
                </c:pt>
                <c:pt idx="43">
                  <c:v>2</c:v>
                </c:pt>
                <c:pt idx="44">
                  <c:v>2</c:v>
                </c:pt>
                <c:pt idx="45">
                  <c:v>1</c:v>
                </c:pt>
                <c:pt idx="46">
                  <c:v>2</c:v>
                </c:pt>
                <c:pt idx="47">
                  <c:v>0</c:v>
                </c:pt>
                <c:pt idx="48">
                  <c:v>0</c:v>
                </c:pt>
                <c:pt idx="49">
                  <c:v>0</c:v>
                </c:pt>
                <c:pt idx="50">
                  <c:v>0</c:v>
                </c:pt>
                <c:pt idx="51">
                  <c:v>0</c:v>
                </c:pt>
                <c:pt idx="52">
                  <c:v>0</c:v>
                </c:pt>
                <c:pt idx="53">
                  <c:v>0</c:v>
                </c:pt>
                <c:pt idx="54">
                  <c:v>0</c:v>
                </c:pt>
                <c:pt idx="55">
                  <c:v>0</c:v>
                </c:pt>
                <c:pt idx="56">
                  <c:v>1</c:v>
                </c:pt>
                <c:pt idx="57">
                  <c:v>0</c:v>
                </c:pt>
                <c:pt idx="58">
                  <c:v>0</c:v>
                </c:pt>
                <c:pt idx="59">
                  <c:v>0</c:v>
                </c:pt>
                <c:pt idx="60">
                  <c:v>1</c:v>
                </c:pt>
                <c:pt idx="61">
                  <c:v>0</c:v>
                </c:pt>
              </c:numCache>
            </c:numRef>
          </c:val>
          <c:smooth val="0"/>
          <c:extLst>
            <c:ext xmlns:c16="http://schemas.microsoft.com/office/drawing/2014/chart" uri="{C3380CC4-5D6E-409C-BE32-E72D297353CC}">
              <c16:uniqueId val="{00000002-52E8-4C20-9F40-E9F9FB15330A}"/>
            </c:ext>
          </c:extLst>
        </c:ser>
        <c:ser>
          <c:idx val="3"/>
          <c:order val="3"/>
          <c:tx>
            <c:strRef>
              <c:f>Sheet1!$E$1</c:f>
              <c:strCache>
                <c:ptCount val="1"/>
                <c:pt idx="0">
                  <c:v>YouTube</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52E8-4C20-9F40-E9F9FB15330A}"/>
            </c:ext>
          </c:extLst>
        </c:ser>
        <c:ser>
          <c:idx val="4"/>
          <c:order val="4"/>
          <c:tx>
            <c:strRef>
              <c:f>Sheet1!$F$1</c:f>
              <c:strCache>
                <c:ptCount val="1"/>
                <c:pt idx="0">
                  <c:v>TikTok</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4-52E8-4C20-9F40-E9F9FB15330A}"/>
            </c:ext>
          </c:extLst>
        </c:ser>
        <c:dLbls>
          <c:showLegendKey val="0"/>
          <c:showVal val="0"/>
          <c:showCatName val="0"/>
          <c:showSerName val="0"/>
          <c:showPercent val="0"/>
          <c:showBubbleSize val="0"/>
        </c:dLbls>
        <c:smooth val="0"/>
        <c:axId val="461573880"/>
        <c:axId val="461570272"/>
      </c:lineChart>
      <c:dateAx>
        <c:axId val="46157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0272"/>
        <c:crosses val="autoZero"/>
        <c:auto val="1"/>
        <c:lblOffset val="100"/>
        <c:baseTimeUnit val="days"/>
      </c:dateAx>
      <c:valAx>
        <c:axId val="46157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Facebook</c:v>
                </c:pt>
              </c:strCache>
            </c:strRef>
          </c:tx>
          <c:spPr>
            <a:solidFill>
              <a:schemeClr val="accent1"/>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extLst>
            <c:ext xmlns:c16="http://schemas.microsoft.com/office/drawing/2014/chart" uri="{C3380CC4-5D6E-409C-BE32-E72D297353CC}">
              <c16:uniqueId val="{00000000-FFA6-4668-A24C-0CD3928F064D}"/>
            </c:ext>
          </c:extLst>
        </c:ser>
        <c:ser>
          <c:idx val="1"/>
          <c:order val="1"/>
          <c:tx>
            <c:strRef>
              <c:f>Sheet1!$C$1</c:f>
              <c:strCache>
                <c:ptCount val="1"/>
                <c:pt idx="0">
                  <c:v>Twitter</c:v>
                </c:pt>
              </c:strCache>
            </c:strRef>
          </c:tx>
          <c:spPr>
            <a:solidFill>
              <a:schemeClr val="accent2"/>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1-FFA6-4668-A24C-0CD3928F064D}"/>
            </c:ext>
          </c:extLst>
        </c:ser>
        <c:ser>
          <c:idx val="2"/>
          <c:order val="2"/>
          <c:tx>
            <c:strRef>
              <c:f>Sheet1!$D$1</c:f>
              <c:strCache>
                <c:ptCount val="1"/>
                <c:pt idx="0">
                  <c:v>YouTube</c:v>
                </c:pt>
              </c:strCache>
            </c:strRef>
          </c:tx>
          <c:spPr>
            <a:solidFill>
              <a:schemeClr val="accent3"/>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2-FFA6-4668-A24C-0CD3928F064D}"/>
            </c:ext>
          </c:extLst>
        </c:ser>
        <c:ser>
          <c:idx val="3"/>
          <c:order val="3"/>
          <c:tx>
            <c:strRef>
              <c:f>Sheet1!$E$1</c:f>
              <c:strCache>
                <c:ptCount val="1"/>
                <c:pt idx="0">
                  <c:v>LinkedIn</c:v>
                </c:pt>
              </c:strCache>
            </c:strRef>
          </c:tx>
          <c:spPr>
            <a:solidFill>
              <a:schemeClr val="accent4"/>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3-FFA6-4668-A24C-0CD3928F064D}"/>
            </c:ext>
          </c:extLst>
        </c:ser>
        <c:ser>
          <c:idx val="4"/>
          <c:order val="4"/>
          <c:tx>
            <c:strRef>
              <c:f>Sheet1!$F$1</c:f>
              <c:strCache>
                <c:ptCount val="1"/>
                <c:pt idx="0">
                  <c:v>Instagram</c:v>
                </c:pt>
              </c:strCache>
            </c:strRef>
          </c:tx>
          <c:spPr>
            <a:solidFill>
              <a:schemeClr val="accent5"/>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numCache>
            </c:numRef>
          </c:val>
          <c:extLst>
            <c:ext xmlns:c16="http://schemas.microsoft.com/office/drawing/2014/chart" uri="{C3380CC4-5D6E-409C-BE32-E72D297353CC}">
              <c16:uniqueId val="{00000004-FFA6-4668-A24C-0CD3928F064D}"/>
            </c:ext>
          </c:extLst>
        </c:ser>
        <c:ser>
          <c:idx val="5"/>
          <c:order val="5"/>
          <c:tx>
            <c:strRef>
              <c:f>Sheet1!$G$1</c:f>
              <c:strCache>
                <c:ptCount val="1"/>
                <c:pt idx="0">
                  <c:v>TikTok</c:v>
                </c:pt>
              </c:strCache>
            </c:strRef>
          </c:tx>
          <c:spPr>
            <a:solidFill>
              <a:schemeClr val="accent6"/>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5-FFA6-4668-A24C-0CD3928F064D}"/>
            </c:ext>
          </c:extLst>
        </c:ser>
        <c:dLbls>
          <c:showLegendKey val="0"/>
          <c:showVal val="0"/>
          <c:showCatName val="0"/>
          <c:showSerName val="0"/>
          <c:showPercent val="0"/>
          <c:showBubbleSize val="0"/>
        </c:dLbls>
        <c:axId val="461567976"/>
        <c:axId val="461570600"/>
      </c:areaChart>
      <c:dateAx>
        <c:axId val="46156797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0600"/>
        <c:crosses val="autoZero"/>
        <c:auto val="1"/>
        <c:lblOffset val="100"/>
        <c:baseTimeUnit val="days"/>
      </c:dateAx>
      <c:valAx>
        <c:axId val="461570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6797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smooth val="0"/>
          <c:extLst>
            <c:ext xmlns:c16="http://schemas.microsoft.com/office/drawing/2014/chart" uri="{C3380CC4-5D6E-409C-BE32-E72D297353CC}">
              <c16:uniqueId val="{00000000-5A50-4D40-AE13-374529890B7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5A50-4D40-AE13-374529890B7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5A50-4D40-AE13-374529890B7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5A50-4D40-AE13-374529890B7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numCache>
            </c:numRef>
          </c:val>
          <c:smooth val="0"/>
          <c:extLst>
            <c:ext xmlns:c16="http://schemas.microsoft.com/office/drawing/2014/chart" uri="{C3380CC4-5D6E-409C-BE32-E72D297353CC}">
              <c16:uniqueId val="{00000004-5A50-4D40-AE13-374529890B7B}"/>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5A50-4D40-AE13-374529890B7B}"/>
            </c:ext>
          </c:extLst>
        </c:ser>
        <c:dLbls>
          <c:showLegendKey val="0"/>
          <c:showVal val="0"/>
          <c:showCatName val="0"/>
          <c:showSerName val="0"/>
          <c:showPercent val="0"/>
          <c:showBubbleSize val="0"/>
        </c:dLbls>
        <c:smooth val="0"/>
        <c:axId val="423725720"/>
        <c:axId val="423727688"/>
      </c:lineChart>
      <c:dateAx>
        <c:axId val="42372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27688"/>
        <c:crosses val="autoZero"/>
        <c:auto val="1"/>
        <c:lblOffset val="100"/>
        <c:baseTimeUnit val="days"/>
      </c:dateAx>
      <c:valAx>
        <c:axId val="42372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5.6059263210392002E-3</c:v>
                </c:pt>
                <c:pt idx="1">
                  <c:v>2.40240241267318E-3</c:v>
                </c:pt>
                <c:pt idx="2">
                  <c:v>0</c:v>
                </c:pt>
                <c:pt idx="3">
                  <c:v>1.00107315067407E-2</c:v>
                </c:pt>
              </c:numCache>
            </c:numRef>
          </c:val>
          <c:extLst>
            <c:ext xmlns:c16="http://schemas.microsoft.com/office/drawing/2014/chart" uri="{C3380CC4-5D6E-409C-BE32-E72D297353CC}">
              <c16:uniqueId val="{00000000-6AF7-4C61-ACD8-4E341C5FD573}"/>
            </c:ext>
          </c:extLst>
        </c:ser>
        <c:dLbls>
          <c:showLegendKey val="0"/>
          <c:showVal val="0"/>
          <c:showCatName val="0"/>
          <c:showSerName val="0"/>
          <c:showPercent val="0"/>
          <c:showBubbleSize val="0"/>
        </c:dLbls>
        <c:gapWidth val="219"/>
        <c:overlap val="-27"/>
        <c:axId val="423726048"/>
        <c:axId val="423721456"/>
      </c:barChart>
      <c:catAx>
        <c:axId val="42372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21456"/>
        <c:crosses val="autoZero"/>
        <c:auto val="1"/>
        <c:lblAlgn val="ctr"/>
        <c:lblOffset val="100"/>
        <c:noMultiLvlLbl val="0"/>
      </c:catAx>
      <c:valAx>
        <c:axId val="42372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2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847-452F-B4A3-E8CA28428B3E}"/>
            </c:ext>
          </c:extLst>
        </c:ser>
        <c:dLbls>
          <c:showLegendKey val="0"/>
          <c:showVal val="0"/>
          <c:showCatName val="0"/>
          <c:showSerName val="0"/>
          <c:showPercent val="0"/>
          <c:showBubbleSize val="0"/>
        </c:dLbls>
        <c:axId val="423730312"/>
        <c:axId val="423729984"/>
      </c:radarChart>
      <c:catAx>
        <c:axId val="42373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29984"/>
        <c:crosses val="autoZero"/>
        <c:auto val="1"/>
        <c:lblAlgn val="ctr"/>
        <c:lblOffset val="100"/>
        <c:noMultiLvlLbl val="0"/>
      </c:catAx>
      <c:valAx>
        <c:axId val="42372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3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FD18-4D81-841C-4A05195B1708}"/>
            </c:ext>
          </c:extLst>
        </c:ser>
        <c:dLbls>
          <c:showLegendKey val="0"/>
          <c:showVal val="0"/>
          <c:showCatName val="0"/>
          <c:showSerName val="0"/>
          <c:showPercent val="0"/>
          <c:showBubbleSize val="0"/>
        </c:dLbls>
        <c:smooth val="0"/>
        <c:axId val="417781920"/>
        <c:axId val="417785856"/>
      </c:lineChart>
      <c:dateAx>
        <c:axId val="41778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5856"/>
        <c:crosses val="autoZero"/>
        <c:auto val="1"/>
        <c:lblOffset val="100"/>
        <c:baseTimeUnit val="days"/>
      </c:dateAx>
      <c:valAx>
        <c:axId val="41778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4</c:v>
                </c:pt>
                <c:pt idx="1">
                  <c:v>1</c:v>
                </c:pt>
                <c:pt idx="2">
                  <c:v>-1</c:v>
                </c:pt>
                <c:pt idx="3">
                  <c:v>-2</c:v>
                </c:pt>
                <c:pt idx="4">
                  <c:v>-1</c:v>
                </c:pt>
                <c:pt idx="5">
                  <c:v>-1</c:v>
                </c:pt>
                <c:pt idx="6">
                  <c:v>-1</c:v>
                </c:pt>
                <c:pt idx="7">
                  <c:v>2</c:v>
                </c:pt>
                <c:pt idx="8">
                  <c:v>1</c:v>
                </c:pt>
                <c:pt idx="9">
                  <c:v>-1</c:v>
                </c:pt>
                <c:pt idx="10">
                  <c:v>1</c:v>
                </c:pt>
                <c:pt idx="11">
                  <c:v>1</c:v>
                </c:pt>
                <c:pt idx="12">
                  <c:v>1</c:v>
                </c:pt>
                <c:pt idx="13">
                  <c:v>2</c:v>
                </c:pt>
                <c:pt idx="14">
                  <c:v>0</c:v>
                </c:pt>
                <c:pt idx="15">
                  <c:v>0</c:v>
                </c:pt>
                <c:pt idx="16">
                  <c:v>-1</c:v>
                </c:pt>
                <c:pt idx="17">
                  <c:v>2</c:v>
                </c:pt>
                <c:pt idx="18">
                  <c:v>0</c:v>
                </c:pt>
                <c:pt idx="19">
                  <c:v>2</c:v>
                </c:pt>
                <c:pt idx="20">
                  <c:v>-1</c:v>
                </c:pt>
                <c:pt idx="21">
                  <c:v>0</c:v>
                </c:pt>
                <c:pt idx="22">
                  <c:v>0</c:v>
                </c:pt>
                <c:pt idx="23">
                  <c:v>-1</c:v>
                </c:pt>
                <c:pt idx="24">
                  <c:v>-1</c:v>
                </c:pt>
                <c:pt idx="25">
                  <c:v>-4</c:v>
                </c:pt>
                <c:pt idx="26">
                  <c:v>2</c:v>
                </c:pt>
                <c:pt idx="27">
                  <c:v>3</c:v>
                </c:pt>
                <c:pt idx="28">
                  <c:v>1</c:v>
                </c:pt>
                <c:pt idx="29">
                  <c:v>1</c:v>
                </c:pt>
                <c:pt idx="30">
                  <c:v>4</c:v>
                </c:pt>
                <c:pt idx="31">
                  <c:v>-1</c:v>
                </c:pt>
                <c:pt idx="32">
                  <c:v>5</c:v>
                </c:pt>
                <c:pt idx="33">
                  <c:v>-1</c:v>
                </c:pt>
                <c:pt idx="34">
                  <c:v>1</c:v>
                </c:pt>
                <c:pt idx="35">
                  <c:v>-1</c:v>
                </c:pt>
                <c:pt idx="36">
                  <c:v>0</c:v>
                </c:pt>
                <c:pt idx="37">
                  <c:v>1</c:v>
                </c:pt>
                <c:pt idx="38">
                  <c:v>0</c:v>
                </c:pt>
                <c:pt idx="39">
                  <c:v>0</c:v>
                </c:pt>
                <c:pt idx="40">
                  <c:v>-1</c:v>
                </c:pt>
                <c:pt idx="41">
                  <c:v>-5</c:v>
                </c:pt>
                <c:pt idx="42">
                  <c:v>-3</c:v>
                </c:pt>
                <c:pt idx="43">
                  <c:v>-4</c:v>
                </c:pt>
                <c:pt idx="44">
                  <c:v>10</c:v>
                </c:pt>
                <c:pt idx="45">
                  <c:v>18</c:v>
                </c:pt>
                <c:pt idx="46">
                  <c:v>15</c:v>
                </c:pt>
                <c:pt idx="47">
                  <c:v>4</c:v>
                </c:pt>
                <c:pt idx="48">
                  <c:v>4</c:v>
                </c:pt>
                <c:pt idx="49">
                  <c:v>4</c:v>
                </c:pt>
                <c:pt idx="50">
                  <c:v>0</c:v>
                </c:pt>
                <c:pt idx="51">
                  <c:v>0</c:v>
                </c:pt>
                <c:pt idx="52">
                  <c:v>2</c:v>
                </c:pt>
                <c:pt idx="53">
                  <c:v>1</c:v>
                </c:pt>
                <c:pt idx="54">
                  <c:v>1</c:v>
                </c:pt>
                <c:pt idx="55">
                  <c:v>-2</c:v>
                </c:pt>
                <c:pt idx="56">
                  <c:v>5</c:v>
                </c:pt>
                <c:pt idx="57">
                  <c:v>1</c:v>
                </c:pt>
                <c:pt idx="58">
                  <c:v>0</c:v>
                </c:pt>
                <c:pt idx="59">
                  <c:v>1</c:v>
                </c:pt>
                <c:pt idx="60">
                  <c:v>1</c:v>
                </c:pt>
                <c:pt idx="61">
                  <c:v>0</c:v>
                </c:pt>
              </c:numCache>
            </c:numRef>
          </c:val>
          <c:smooth val="0"/>
          <c:extLst>
            <c:ext xmlns:c16="http://schemas.microsoft.com/office/drawing/2014/chart" uri="{C3380CC4-5D6E-409C-BE32-E72D297353CC}">
              <c16:uniqueId val="{00000000-9668-4660-A28D-86F002D1242D}"/>
            </c:ext>
          </c:extLst>
        </c:ser>
        <c:dLbls>
          <c:showLegendKey val="0"/>
          <c:showVal val="0"/>
          <c:showCatName val="0"/>
          <c:showSerName val="0"/>
          <c:showPercent val="0"/>
          <c:showBubbleSize val="0"/>
        </c:dLbls>
        <c:smooth val="0"/>
        <c:axId val="417839320"/>
        <c:axId val="417839976"/>
      </c:lineChart>
      <c:dateAx>
        <c:axId val="41783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39976"/>
        <c:crosses val="autoZero"/>
        <c:auto val="1"/>
        <c:lblOffset val="100"/>
        <c:baseTimeUnit val="days"/>
      </c:dateAx>
      <c:valAx>
        <c:axId val="41783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3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9</c:v>
                </c:pt>
              </c:numCache>
            </c:numRef>
          </c:val>
          <c:extLst>
            <c:ext xmlns:c16="http://schemas.microsoft.com/office/drawing/2014/chart" uri="{C3380CC4-5D6E-409C-BE32-E72D297353CC}">
              <c16:uniqueId val="{00000000-FC4D-4DE7-BA79-F09A6B54D99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FC4D-4DE7-BA79-F09A6B54D99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FC4D-4DE7-BA79-F09A6B54D99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0</c:v>
                </c:pt>
              </c:numCache>
            </c:numRef>
          </c:val>
          <c:extLst>
            <c:ext xmlns:c16="http://schemas.microsoft.com/office/drawing/2014/chart" uri="{C3380CC4-5D6E-409C-BE32-E72D297353CC}">
              <c16:uniqueId val="{00000003-FC4D-4DE7-BA79-F09A6B54D99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American Academy of Cosmetic Surgery Hospital</c:v>
                </c:pt>
              </c:strCache>
            </c:strRef>
          </c:cat>
          <c:val>
            <c:numRef>
              <c:f>Sheet1!$F$2</c:f>
              <c:numCache>
                <c:formatCode>General</c:formatCode>
                <c:ptCount val="1"/>
                <c:pt idx="0">
                  <c:v>0</c:v>
                </c:pt>
              </c:numCache>
            </c:numRef>
          </c:val>
          <c:extLst>
            <c:ext xmlns:c16="http://schemas.microsoft.com/office/drawing/2014/chart" uri="{C3380CC4-5D6E-409C-BE32-E72D297353CC}">
              <c16:uniqueId val="{00000004-FC4D-4DE7-BA79-F09A6B54D99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American Academy of Cosmetic Surgery Hospital</c:v>
                </c:pt>
              </c:strCache>
            </c:strRef>
          </c:cat>
          <c:val>
            <c:numRef>
              <c:f>Sheet1!$G$2</c:f>
              <c:numCache>
                <c:formatCode>General</c:formatCode>
                <c:ptCount val="1"/>
                <c:pt idx="0">
                  <c:v>0</c:v>
                </c:pt>
              </c:numCache>
            </c:numRef>
          </c:val>
          <c:extLst>
            <c:ext xmlns:c16="http://schemas.microsoft.com/office/drawing/2014/chart" uri="{C3380CC4-5D6E-409C-BE32-E72D297353CC}">
              <c16:uniqueId val="{00000005-FC4D-4DE7-BA79-F09A6B54D99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American Academy of Cosmetic Surgery Hospital</c:v>
                </c:pt>
              </c:strCache>
            </c:strRef>
          </c:cat>
          <c:val>
            <c:numRef>
              <c:f>Sheet1!$H$2</c:f>
              <c:numCache>
                <c:formatCode>General</c:formatCode>
                <c:ptCount val="1"/>
                <c:pt idx="0">
                  <c:v>3</c:v>
                </c:pt>
              </c:numCache>
            </c:numRef>
          </c:val>
          <c:extLst>
            <c:ext xmlns:c16="http://schemas.microsoft.com/office/drawing/2014/chart" uri="{C3380CC4-5D6E-409C-BE32-E72D297353CC}">
              <c16:uniqueId val="{00000006-FC4D-4DE7-BA79-F09A6B54D99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American Academy of Cosmetic Surgery Hospital</c:v>
                </c:pt>
              </c:strCache>
            </c:strRef>
          </c:cat>
          <c:val>
            <c:numRef>
              <c:f>Sheet1!$I$2</c:f>
              <c:numCache>
                <c:formatCode>General</c:formatCode>
                <c:ptCount val="1"/>
                <c:pt idx="0">
                  <c:v>3</c:v>
                </c:pt>
              </c:numCache>
            </c:numRef>
          </c:val>
          <c:extLst>
            <c:ext xmlns:c16="http://schemas.microsoft.com/office/drawing/2014/chart" uri="{C3380CC4-5D6E-409C-BE32-E72D297353CC}">
              <c16:uniqueId val="{00000007-FC4D-4DE7-BA79-F09A6B54D99F}"/>
            </c:ext>
          </c:extLst>
        </c:ser>
        <c:dLbls>
          <c:showLegendKey val="0"/>
          <c:showVal val="0"/>
          <c:showCatName val="0"/>
          <c:showSerName val="0"/>
          <c:showPercent val="0"/>
          <c:showBubbleSize val="0"/>
        </c:dLbls>
        <c:gapWidth val="150"/>
        <c:overlap val="100"/>
        <c:axId val="461605040"/>
        <c:axId val="461571584"/>
      </c:barChart>
      <c:catAx>
        <c:axId val="46160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71584"/>
        <c:crosses val="autoZero"/>
        <c:auto val="1"/>
        <c:lblAlgn val="ctr"/>
        <c:lblOffset val="100"/>
        <c:noMultiLvlLbl val="0"/>
      </c:catAx>
      <c:valAx>
        <c:axId val="461571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1.2013936165952499E-2</c:v>
                </c:pt>
                <c:pt idx="1">
                  <c:v>4.0041643309041402E-3</c:v>
                </c:pt>
                <c:pt idx="2">
                  <c:v>-4.0040040040039996E-3</c:v>
                </c:pt>
                <c:pt idx="3">
                  <c:v>-8.0083286618082804E-3</c:v>
                </c:pt>
                <c:pt idx="4">
                  <c:v>-4.00448502322601E-3</c:v>
                </c:pt>
                <c:pt idx="5">
                  <c:v>-8.0092907773016697E-3</c:v>
                </c:pt>
                <c:pt idx="6">
                  <c:v>-4.0049661580359597E-3</c:v>
                </c:pt>
                <c:pt idx="7">
                  <c:v>4.0051265619993597E-3</c:v>
                </c:pt>
                <c:pt idx="8">
                  <c:v>4.0049661580359597E-3</c:v>
                </c:pt>
                <c:pt idx="9">
                  <c:v>-4.0048057669203E-3</c:v>
                </c:pt>
                <c:pt idx="10">
                  <c:v>4.0049661580359597E-3</c:v>
                </c:pt>
                <c:pt idx="11">
                  <c:v>4.0048057669203E-3</c:v>
                </c:pt>
                <c:pt idx="12">
                  <c:v>4.0046453886508297E-3</c:v>
                </c:pt>
                <c:pt idx="13">
                  <c:v>8.0089700464520304E-3</c:v>
                </c:pt>
                <c:pt idx="14">
                  <c:v>0</c:v>
                </c:pt>
                <c:pt idx="15">
                  <c:v>0</c:v>
                </c:pt>
                <c:pt idx="16">
                  <c:v>-4.0041643309041402E-3</c:v>
                </c:pt>
                <c:pt idx="17">
                  <c:v>8.0086493412885908E-3</c:v>
                </c:pt>
                <c:pt idx="18">
                  <c:v>0</c:v>
                </c:pt>
                <c:pt idx="19">
                  <c:v>1.2012012012012E-2</c:v>
                </c:pt>
                <c:pt idx="20">
                  <c:v>-4.0035231003282901E-3</c:v>
                </c:pt>
                <c:pt idx="21">
                  <c:v>0</c:v>
                </c:pt>
                <c:pt idx="22">
                  <c:v>0</c:v>
                </c:pt>
                <c:pt idx="23">
                  <c:v>-8.0073667774352396E-3</c:v>
                </c:pt>
                <c:pt idx="24">
                  <c:v>-4.0040040040039996E-3</c:v>
                </c:pt>
                <c:pt idx="25">
                  <c:v>-1.20124929927124E-2</c:v>
                </c:pt>
                <c:pt idx="26">
                  <c:v>8.0092907773016697E-3</c:v>
                </c:pt>
                <c:pt idx="27">
                  <c:v>8.0086493412885908E-3</c:v>
                </c:pt>
                <c:pt idx="28">
                  <c:v>4.0040040040039996E-3</c:v>
                </c:pt>
                <c:pt idx="29">
                  <c:v>4.0038436899423402E-3</c:v>
                </c:pt>
                <c:pt idx="30">
                  <c:v>1.60147335548705E-2</c:v>
                </c:pt>
                <c:pt idx="31">
                  <c:v>-8.0060846243144804E-3</c:v>
                </c:pt>
                <c:pt idx="32">
                  <c:v>2.0016814123864E-2</c:v>
                </c:pt>
                <c:pt idx="33">
                  <c:v>-4.0025616394492496E-3</c:v>
                </c:pt>
                <c:pt idx="34">
                  <c:v>4.0027218508585797E-3</c:v>
                </c:pt>
                <c:pt idx="35">
                  <c:v>-4.0025616394492496E-3</c:v>
                </c:pt>
                <c:pt idx="36">
                  <c:v>0</c:v>
                </c:pt>
                <c:pt idx="37">
                  <c:v>0</c:v>
                </c:pt>
                <c:pt idx="38">
                  <c:v>0</c:v>
                </c:pt>
                <c:pt idx="39">
                  <c:v>0</c:v>
                </c:pt>
                <c:pt idx="40">
                  <c:v>-4.0027218508585797E-3</c:v>
                </c:pt>
                <c:pt idx="41">
                  <c:v>-2.0014410375470301E-2</c:v>
                </c:pt>
                <c:pt idx="42">
                  <c:v>-1.2011050166152899E-2</c:v>
                </c:pt>
                <c:pt idx="43">
                  <c:v>-2.0020821654520699E-2</c:v>
                </c:pt>
                <c:pt idx="44">
                  <c:v>4.0049661580359601E-2</c:v>
                </c:pt>
                <c:pt idx="45">
                  <c:v>7.2060530845910603E-2</c:v>
                </c:pt>
                <c:pt idx="46">
                  <c:v>6.0007200864103702E-2</c:v>
                </c:pt>
                <c:pt idx="47">
                  <c:v>1.5992323684631399E-2</c:v>
                </c:pt>
                <c:pt idx="48">
                  <c:v>1.59897665494084E-2</c:v>
                </c:pt>
                <c:pt idx="49">
                  <c:v>1.59872102318145E-2</c:v>
                </c:pt>
                <c:pt idx="50">
                  <c:v>0</c:v>
                </c:pt>
                <c:pt idx="51">
                  <c:v>0</c:v>
                </c:pt>
                <c:pt idx="52">
                  <c:v>1.1988491048593401E-2</c:v>
                </c:pt>
                <c:pt idx="53">
                  <c:v>3.9956846605665904E-3</c:v>
                </c:pt>
                <c:pt idx="54">
                  <c:v>7.9910500239731494E-3</c:v>
                </c:pt>
                <c:pt idx="55">
                  <c:v>-7.9904115061925698E-3</c:v>
                </c:pt>
                <c:pt idx="56">
                  <c:v>1.9977625059932901E-2</c:v>
                </c:pt>
                <c:pt idx="57">
                  <c:v>3.9947269604122598E-3</c:v>
                </c:pt>
                <c:pt idx="58">
                  <c:v>0</c:v>
                </c:pt>
                <c:pt idx="59">
                  <c:v>7.9891347767036807E-3</c:v>
                </c:pt>
                <c:pt idx="60">
                  <c:v>3.9942482824732398E-3</c:v>
                </c:pt>
                <c:pt idx="61">
                  <c:v>0</c:v>
                </c:pt>
              </c:numCache>
            </c:numRef>
          </c:val>
          <c:smooth val="0"/>
          <c:extLst>
            <c:ext xmlns:c16="http://schemas.microsoft.com/office/drawing/2014/chart" uri="{C3380CC4-5D6E-409C-BE32-E72D297353CC}">
              <c16:uniqueId val="{00000000-BDF7-4B36-BD0B-8BAFB42956EE}"/>
            </c:ext>
          </c:extLst>
        </c:ser>
        <c:dLbls>
          <c:showLegendKey val="0"/>
          <c:showVal val="0"/>
          <c:showCatName val="0"/>
          <c:showSerName val="0"/>
          <c:showPercent val="0"/>
          <c:showBubbleSize val="0"/>
        </c:dLbls>
        <c:smooth val="0"/>
        <c:axId val="373024408"/>
        <c:axId val="373023752"/>
      </c:lineChart>
      <c:dateAx>
        <c:axId val="37302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23752"/>
        <c:crosses val="autoZero"/>
        <c:auto val="1"/>
        <c:lblOffset val="100"/>
        <c:baseTimeUnit val="days"/>
      </c:dateAx>
      <c:valAx>
        <c:axId val="37302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2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smooth val="0"/>
          <c:extLst>
            <c:ext xmlns:c16="http://schemas.microsoft.com/office/drawing/2014/chart" uri="{C3380CC4-5D6E-409C-BE32-E72D297353CC}">
              <c16:uniqueId val="{00000000-6660-46D0-8DC7-4A0ADCC1478E}"/>
            </c:ext>
          </c:extLst>
        </c:ser>
        <c:dLbls>
          <c:showLegendKey val="0"/>
          <c:showVal val="0"/>
          <c:showCatName val="0"/>
          <c:showSerName val="0"/>
          <c:showPercent val="0"/>
          <c:showBubbleSize val="0"/>
        </c:dLbls>
        <c:smooth val="0"/>
        <c:axId val="373026048"/>
        <c:axId val="373031624"/>
      </c:lineChart>
      <c:dateAx>
        <c:axId val="37302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31624"/>
        <c:crosses val="autoZero"/>
        <c:auto val="1"/>
        <c:lblOffset val="100"/>
        <c:baseTimeUnit val="days"/>
      </c:dateAx>
      <c:valAx>
        <c:axId val="37303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2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American Academy of Cosmetic Surgery Hospital</c:v>
                </c:pt>
              </c:strCache>
            </c:strRef>
          </c:cat>
          <c:val>
            <c:numRef>
              <c:f>Sheet1!$A$2</c:f>
              <c:numCache>
                <c:formatCode>General</c:formatCode>
                <c:ptCount val="1"/>
                <c:pt idx="0">
                  <c:v>25037</c:v>
                </c:pt>
              </c:numCache>
            </c:numRef>
          </c:val>
          <c:extLst>
            <c:ext xmlns:c16="http://schemas.microsoft.com/office/drawing/2014/chart" uri="{C3380CC4-5D6E-409C-BE32-E72D297353CC}">
              <c16:uniqueId val="{00000000-4D15-4E0C-8797-C3AD917BD60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8A80-4F05-9690-8312541A9157}"/>
            </c:ext>
          </c:extLst>
        </c:ser>
        <c:dLbls>
          <c:showLegendKey val="0"/>
          <c:showVal val="0"/>
          <c:showCatName val="0"/>
          <c:showSerName val="0"/>
          <c:showPercent val="0"/>
          <c:showBubbleSize val="0"/>
        </c:dLbls>
        <c:gapWidth val="219"/>
        <c:overlap val="-27"/>
        <c:axId val="373046712"/>
        <c:axId val="373052616"/>
      </c:barChart>
      <c:catAx>
        <c:axId val="37304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52616"/>
        <c:crosses val="autoZero"/>
        <c:auto val="1"/>
        <c:lblAlgn val="ctr"/>
        <c:lblOffset val="100"/>
        <c:noMultiLvlLbl val="0"/>
      </c:catAx>
      <c:valAx>
        <c:axId val="37305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4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2</c:v>
                </c:pt>
                <c:pt idx="5">
                  <c:v>2</c:v>
                </c:pt>
                <c:pt idx="6">
                  <c:v>1</c:v>
                </c:pt>
              </c:numCache>
            </c:numRef>
          </c:val>
          <c:extLst>
            <c:ext xmlns:c16="http://schemas.microsoft.com/office/drawing/2014/chart" uri="{C3380CC4-5D6E-409C-BE32-E72D297353CC}">
              <c16:uniqueId val="{00000000-F35B-4D7E-AE78-E1D90006AEC8}"/>
            </c:ext>
          </c:extLst>
        </c:ser>
        <c:dLbls>
          <c:showLegendKey val="0"/>
          <c:showVal val="0"/>
          <c:showCatName val="0"/>
          <c:showSerName val="0"/>
          <c:showPercent val="0"/>
          <c:showBubbleSize val="0"/>
        </c:dLbls>
        <c:gapWidth val="219"/>
        <c:overlap val="-27"/>
        <c:axId val="373046384"/>
        <c:axId val="373048352"/>
      </c:barChart>
      <c:catAx>
        <c:axId val="37304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48352"/>
        <c:crosses val="autoZero"/>
        <c:auto val="1"/>
        <c:lblAlgn val="ctr"/>
        <c:lblOffset val="100"/>
        <c:noMultiLvlLbl val="0"/>
      </c:catAx>
      <c:valAx>
        <c:axId val="37304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4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1</c:v>
                </c:pt>
                <c:pt idx="19">
                  <c:v>0</c:v>
                </c:pt>
                <c:pt idx="20">
                  <c:v>0</c:v>
                </c:pt>
                <c:pt idx="21">
                  <c:v>0</c:v>
                </c:pt>
                <c:pt idx="22">
                  <c:v>0</c:v>
                </c:pt>
                <c:pt idx="23">
                  <c:v>0</c:v>
                </c:pt>
                <c:pt idx="24">
                  <c:v>2</c:v>
                </c:pt>
                <c:pt idx="25">
                  <c:v>3</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B6EB-4E79-B464-CAEB8D4CC180}"/>
            </c:ext>
          </c:extLst>
        </c:ser>
        <c:dLbls>
          <c:showLegendKey val="0"/>
          <c:showVal val="0"/>
          <c:showCatName val="0"/>
          <c:showSerName val="0"/>
          <c:showPercent val="0"/>
          <c:showBubbleSize val="0"/>
        </c:dLbls>
        <c:smooth val="0"/>
        <c:axId val="373055896"/>
        <c:axId val="373053600"/>
      </c:lineChart>
      <c:dateAx>
        <c:axId val="37305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53600"/>
        <c:crosses val="autoZero"/>
        <c:auto val="1"/>
        <c:lblOffset val="100"/>
        <c:baseTimeUnit val="days"/>
      </c:dateAx>
      <c:valAx>
        <c:axId val="37305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5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5</c:v>
                </c:pt>
              </c:numCache>
            </c:numRef>
          </c:val>
          <c:extLst>
            <c:ext xmlns:c16="http://schemas.microsoft.com/office/drawing/2014/chart" uri="{C3380CC4-5D6E-409C-BE32-E72D297353CC}">
              <c16:uniqueId val="{00000000-8D86-45F8-A538-2A1943B0AC1C}"/>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American Academy of Cosmetic Surgery Hospital</c:v>
                </c:pt>
              </c:strCache>
            </c:strRef>
          </c:cat>
          <c:val>
            <c:numRef>
              <c:f>Sheet1!$C$2</c:f>
              <c:numCache>
                <c:formatCode>General</c:formatCode>
                <c:ptCount val="1"/>
                <c:pt idx="0">
                  <c:v>5</c:v>
                </c:pt>
              </c:numCache>
            </c:numRef>
          </c:val>
          <c:extLst>
            <c:ext xmlns:c16="http://schemas.microsoft.com/office/drawing/2014/chart" uri="{C3380CC4-5D6E-409C-BE32-E72D297353CC}">
              <c16:uniqueId val="{00000001-8D86-45F8-A538-2A1943B0AC1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American Academy of Cosmetic Surgery Hospital</c:v>
                </c:pt>
              </c:strCache>
            </c:strRef>
          </c:cat>
          <c:val>
            <c:numRef>
              <c:f>Sheet1!$D$2</c:f>
              <c:numCache>
                <c:formatCode>General</c:formatCode>
                <c:ptCount val="1"/>
                <c:pt idx="0">
                  <c:v>3</c:v>
                </c:pt>
              </c:numCache>
            </c:numRef>
          </c:val>
          <c:extLst>
            <c:ext xmlns:c16="http://schemas.microsoft.com/office/drawing/2014/chart" uri="{C3380CC4-5D6E-409C-BE32-E72D297353CC}">
              <c16:uniqueId val="{00000002-8D86-45F8-A538-2A1943B0AC1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American Academy of Cosmetic Surgery Hospital</c:v>
                </c:pt>
              </c:strCache>
            </c:strRef>
          </c:cat>
          <c:val>
            <c:numRef>
              <c:f>Sheet1!$E$2</c:f>
              <c:numCache>
                <c:formatCode>General</c:formatCode>
                <c:ptCount val="1"/>
                <c:pt idx="0">
                  <c:v>2</c:v>
                </c:pt>
              </c:numCache>
            </c:numRef>
          </c:val>
          <c:extLst>
            <c:ext xmlns:c16="http://schemas.microsoft.com/office/drawing/2014/chart" uri="{C3380CC4-5D6E-409C-BE32-E72D297353CC}">
              <c16:uniqueId val="{00000003-8D86-45F8-A538-2A1943B0AC1C}"/>
            </c:ext>
          </c:extLst>
        </c:ser>
        <c:dLbls>
          <c:showLegendKey val="0"/>
          <c:showVal val="0"/>
          <c:showCatName val="0"/>
          <c:showSerName val="0"/>
          <c:showPercent val="0"/>
          <c:showBubbleSize val="0"/>
        </c:dLbls>
        <c:gapWidth val="150"/>
        <c:overlap val="100"/>
        <c:axId val="373057208"/>
        <c:axId val="373060488"/>
      </c:barChart>
      <c:catAx>
        <c:axId val="37305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60488"/>
        <c:crosses val="autoZero"/>
        <c:auto val="1"/>
        <c:lblAlgn val="ctr"/>
        <c:lblOffset val="100"/>
        <c:noMultiLvlLbl val="0"/>
      </c:catAx>
      <c:valAx>
        <c:axId val="373060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5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5</c:v>
                </c:pt>
                <c:pt idx="3">
                  <c:v>2</c:v>
                </c:pt>
                <c:pt idx="4">
                  <c:v>2</c:v>
                </c:pt>
                <c:pt idx="5">
                  <c:v>2</c:v>
                </c:pt>
                <c:pt idx="6">
                  <c:v>0</c:v>
                </c:pt>
              </c:numCache>
            </c:numRef>
          </c:val>
          <c:extLst>
            <c:ext xmlns:c16="http://schemas.microsoft.com/office/drawing/2014/chart" uri="{C3380CC4-5D6E-409C-BE32-E72D297353CC}">
              <c16:uniqueId val="{00000000-A3DD-418B-A971-773E4EC191AB}"/>
            </c:ext>
          </c:extLst>
        </c:ser>
        <c:dLbls>
          <c:showLegendKey val="0"/>
          <c:showVal val="0"/>
          <c:showCatName val="0"/>
          <c:showSerName val="0"/>
          <c:showPercent val="0"/>
          <c:showBubbleSize val="0"/>
        </c:dLbls>
        <c:gapWidth val="219"/>
        <c:overlap val="-27"/>
        <c:axId val="373063112"/>
        <c:axId val="373061472"/>
      </c:barChart>
      <c:catAx>
        <c:axId val="37306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61472"/>
        <c:crosses val="autoZero"/>
        <c:auto val="1"/>
        <c:lblAlgn val="ctr"/>
        <c:lblOffset val="100"/>
        <c:noMultiLvlLbl val="0"/>
      </c:catAx>
      <c:valAx>
        <c:axId val="37306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6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American Academy of Cosmetic Surgery Hospital</c:v>
                </c:pt>
              </c:strCache>
            </c:strRef>
          </c:tx>
          <c:spPr>
            <a:solidFill>
              <a:schemeClr val="accent1"/>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extLst>
            <c:ext xmlns:c16="http://schemas.microsoft.com/office/drawing/2014/chart" uri="{C3380CC4-5D6E-409C-BE32-E72D297353CC}">
              <c16:uniqueId val="{00000000-F8DA-4440-8FB0-468D1B339C48}"/>
            </c:ext>
          </c:extLst>
        </c:ser>
        <c:dLbls>
          <c:showLegendKey val="0"/>
          <c:showVal val="0"/>
          <c:showCatName val="0"/>
          <c:showSerName val="0"/>
          <c:showPercent val="0"/>
          <c:showBubbleSize val="0"/>
        </c:dLbls>
        <c:axId val="373064096"/>
        <c:axId val="373071312"/>
      </c:areaChart>
      <c:dateAx>
        <c:axId val="373064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71312"/>
        <c:crosses val="autoZero"/>
        <c:auto val="1"/>
        <c:lblOffset val="100"/>
        <c:baseTimeUnit val="days"/>
      </c:dateAx>
      <c:valAx>
        <c:axId val="373071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64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American Academy of Cosmetic Surgery Hospital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1.33306671998934E-3</c:v>
                </c:pt>
                <c:pt idx="1">
                  <c:v>0</c:v>
                </c:pt>
                <c:pt idx="2">
                  <c:v>2.3995200959808002E-3</c:v>
                </c:pt>
                <c:pt idx="3">
                  <c:v>9.9980003999200207E-3</c:v>
                </c:pt>
                <c:pt idx="4">
                  <c:v>3.9992001599680098E-3</c:v>
                </c:pt>
                <c:pt idx="5">
                  <c:v>7.9984003199360092E-3</c:v>
                </c:pt>
              </c:numCache>
            </c:numRef>
          </c:val>
          <c:extLst>
            <c:ext xmlns:c16="http://schemas.microsoft.com/office/drawing/2014/chart" uri="{C3380CC4-5D6E-409C-BE32-E72D297353CC}">
              <c16:uniqueId val="{00000000-A218-424D-9E49-CDD5A90EFC5A}"/>
            </c:ext>
          </c:extLst>
        </c:ser>
        <c:dLbls>
          <c:showLegendKey val="0"/>
          <c:showVal val="0"/>
          <c:showCatName val="0"/>
          <c:showSerName val="0"/>
          <c:showPercent val="0"/>
          <c:showBubbleSize val="0"/>
        </c:dLbls>
        <c:gapWidth val="219"/>
        <c:overlap val="-27"/>
        <c:axId val="373072624"/>
        <c:axId val="373064424"/>
      </c:barChart>
      <c:catAx>
        <c:axId val="37307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64424"/>
        <c:crosses val="autoZero"/>
        <c:auto val="1"/>
        <c:lblAlgn val="ctr"/>
        <c:lblOffset val="100"/>
        <c:noMultiLvlLbl val="0"/>
      </c:catAx>
      <c:valAx>
        <c:axId val="37306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7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057D-B70B-41E6-9334-6EDFA025853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0D364B9-853B-445C-91BD-FBC6B95EA867}"/>
              </a:ext>
            </a:extLst>
          </p:cNvPr>
          <p:cNvSpPr>
            <a:spLocks noGrp="1"/>
          </p:cNvSpPr>
          <p:nvPr>
            <p:ph type="subTitle" idx="1"/>
          </p:nvPr>
        </p:nvSpPr>
        <p:spPr/>
        <p:txBody>
          <a:bodyPr/>
          <a:lstStyle/>
          <a:p>
            <a:r>
              <a:rPr lang="en-US"/>
              <a:t>Digital Bond</a:t>
            </a:r>
          </a:p>
        </p:txBody>
      </p:sp>
    </p:spTree>
    <p:extLst>
      <p:ext uri="{BB962C8B-B14F-4D97-AF65-F5344CB8AC3E}">
        <p14:creationId xmlns:p14="http://schemas.microsoft.com/office/powerpoint/2010/main" val="95813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7570A-BE79-442C-A7A8-0CE57BDF44FB}"/>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F7B44ED9-11E0-4FB0-BA11-D2357BC5727A}"/>
              </a:ext>
            </a:extLst>
          </p:cNvPr>
          <p:cNvGraphicFramePr>
            <a:graphicFrameLocks noGrp="1"/>
          </p:cNvGraphicFramePr>
          <p:nvPr>
            <p:ph type="tbl" sz="quarter" idx="13"/>
            <p:extLst>
              <p:ext uri="{D42A27DB-BD31-4B8C-83A1-F6EECF244321}">
                <p14:modId xmlns:p14="http://schemas.microsoft.com/office/powerpoint/2010/main" val="370913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239340424"/>
                    </a:ext>
                  </a:extLst>
                </a:gridCol>
                <a:gridCol w="740665">
                  <a:extLst>
                    <a:ext uri="{9D8B030D-6E8A-4147-A177-3AD203B41FA5}">
                      <a16:colId xmlns:a16="http://schemas.microsoft.com/office/drawing/2014/main" val="161818986"/>
                    </a:ext>
                  </a:extLst>
                </a:gridCol>
                <a:gridCol w="411480">
                  <a:extLst>
                    <a:ext uri="{9D8B030D-6E8A-4147-A177-3AD203B41FA5}">
                      <a16:colId xmlns:a16="http://schemas.microsoft.com/office/drawing/2014/main" val="2279444727"/>
                    </a:ext>
                  </a:extLst>
                </a:gridCol>
                <a:gridCol w="740665">
                  <a:extLst>
                    <a:ext uri="{9D8B030D-6E8A-4147-A177-3AD203B41FA5}">
                      <a16:colId xmlns:a16="http://schemas.microsoft.com/office/drawing/2014/main" val="3760188"/>
                    </a:ext>
                  </a:extLst>
                </a:gridCol>
                <a:gridCol w="411480">
                  <a:extLst>
                    <a:ext uri="{9D8B030D-6E8A-4147-A177-3AD203B41FA5}">
                      <a16:colId xmlns:a16="http://schemas.microsoft.com/office/drawing/2014/main" val="809254467"/>
                    </a:ext>
                  </a:extLst>
                </a:gridCol>
                <a:gridCol w="411480">
                  <a:extLst>
                    <a:ext uri="{9D8B030D-6E8A-4147-A177-3AD203B41FA5}">
                      <a16:colId xmlns:a16="http://schemas.microsoft.com/office/drawing/2014/main" val="2753058017"/>
                    </a:ext>
                  </a:extLst>
                </a:gridCol>
                <a:gridCol w="411480">
                  <a:extLst>
                    <a:ext uri="{9D8B030D-6E8A-4147-A177-3AD203B41FA5}">
                      <a16:colId xmlns:a16="http://schemas.microsoft.com/office/drawing/2014/main" val="3806264159"/>
                    </a:ext>
                  </a:extLst>
                </a:gridCol>
                <a:gridCol w="411480">
                  <a:extLst>
                    <a:ext uri="{9D8B030D-6E8A-4147-A177-3AD203B41FA5}">
                      <a16:colId xmlns:a16="http://schemas.microsoft.com/office/drawing/2014/main" val="3610570088"/>
                    </a:ext>
                  </a:extLst>
                </a:gridCol>
                <a:gridCol w="411480">
                  <a:extLst>
                    <a:ext uri="{9D8B030D-6E8A-4147-A177-3AD203B41FA5}">
                      <a16:colId xmlns:a16="http://schemas.microsoft.com/office/drawing/2014/main" val="3093197559"/>
                    </a:ext>
                  </a:extLst>
                </a:gridCol>
                <a:gridCol w="411480">
                  <a:extLst>
                    <a:ext uri="{9D8B030D-6E8A-4147-A177-3AD203B41FA5}">
                      <a16:colId xmlns:a16="http://schemas.microsoft.com/office/drawing/2014/main" val="4027241568"/>
                    </a:ext>
                  </a:extLst>
                </a:gridCol>
                <a:gridCol w="411480">
                  <a:extLst>
                    <a:ext uri="{9D8B030D-6E8A-4147-A177-3AD203B41FA5}">
                      <a16:colId xmlns:a16="http://schemas.microsoft.com/office/drawing/2014/main" val="1957680316"/>
                    </a:ext>
                  </a:extLst>
                </a:gridCol>
                <a:gridCol w="411480">
                  <a:extLst>
                    <a:ext uri="{9D8B030D-6E8A-4147-A177-3AD203B41FA5}">
                      <a16:colId xmlns:a16="http://schemas.microsoft.com/office/drawing/2014/main" val="3701429934"/>
                    </a:ext>
                  </a:extLst>
                </a:gridCol>
                <a:gridCol w="411480">
                  <a:extLst>
                    <a:ext uri="{9D8B030D-6E8A-4147-A177-3AD203B41FA5}">
                      <a16:colId xmlns:a16="http://schemas.microsoft.com/office/drawing/2014/main" val="1455783910"/>
                    </a:ext>
                  </a:extLst>
                </a:gridCol>
                <a:gridCol w="411480">
                  <a:extLst>
                    <a:ext uri="{9D8B030D-6E8A-4147-A177-3AD203B41FA5}">
                      <a16:colId xmlns:a16="http://schemas.microsoft.com/office/drawing/2014/main" val="30694279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2756775"/>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25547</a:t>
                      </a:r>
                    </a:p>
                  </a:txBody>
                  <a:tcPr/>
                </a:tc>
                <a:tc>
                  <a:txBody>
                    <a:bodyPr/>
                    <a:lstStyle/>
                    <a:p>
                      <a:r>
                        <a:rPr lang="en-US" sz="1000"/>
                        <a:t>69</a:t>
                      </a:r>
                    </a:p>
                  </a:txBody>
                  <a:tcPr/>
                </a:tc>
                <a:tc>
                  <a:txBody>
                    <a:bodyPr/>
                    <a:lstStyle/>
                    <a:p>
                      <a:r>
                        <a:rPr lang="en-US" sz="1000"/>
                        <a:t>15</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749704080"/>
                  </a:ext>
                </a:extLst>
              </a:tr>
            </a:tbl>
          </a:graphicData>
        </a:graphic>
      </p:graphicFrame>
      <p:sp>
        <p:nvSpPr>
          <p:cNvPr id="4" name="Text Placeholder 3">
            <a:extLst>
              <a:ext uri="{FF2B5EF4-FFF2-40B4-BE49-F238E27FC236}">
                <a16:creationId xmlns:a16="http://schemas.microsoft.com/office/drawing/2014/main" id="{B333D4C7-8981-4675-8F7F-5AE2B25A168C}"/>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89188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0881-FD7D-446F-9B21-A01960CFD04F}"/>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A8EA8FB2-7111-48DB-B173-A0A73CFF4BD9}"/>
              </a:ext>
            </a:extLst>
          </p:cNvPr>
          <p:cNvGraphicFramePr>
            <a:graphicFrameLocks noGrp="1"/>
          </p:cNvGraphicFramePr>
          <p:nvPr>
            <p:ph type="chart" sz="quarter" idx="13"/>
            <p:extLst>
              <p:ext uri="{D42A27DB-BD31-4B8C-83A1-F6EECF244321}">
                <p14:modId xmlns:p14="http://schemas.microsoft.com/office/powerpoint/2010/main" val="16595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B14DDA-38CC-4032-870D-383EFFCE0CA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A0D213D-134A-4763-AE6B-5EB4BC829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84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8B632-73C8-4293-BA60-6E7C8F24D431}"/>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5D7FD82C-E6D4-41E8-A57D-E96EA4C0EF20}"/>
              </a:ext>
            </a:extLst>
          </p:cNvPr>
          <p:cNvGraphicFramePr>
            <a:graphicFrameLocks noGrp="1"/>
          </p:cNvGraphicFramePr>
          <p:nvPr>
            <p:ph type="chart" sz="quarter" idx="13"/>
            <p:extLst>
              <p:ext uri="{D42A27DB-BD31-4B8C-83A1-F6EECF244321}">
                <p14:modId xmlns:p14="http://schemas.microsoft.com/office/powerpoint/2010/main" val="1432446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9DD32-E0EC-4B79-B966-E1FBDFCC7702}"/>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9A405E86-F8FA-4FF5-93F7-F4A5177DF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099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7640-555D-42DA-BC4D-985DECEEF777}"/>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793232DC-31C9-4A38-949E-F43DF0BA82F1}"/>
              </a:ext>
            </a:extLst>
          </p:cNvPr>
          <p:cNvGraphicFramePr>
            <a:graphicFrameLocks noGrp="1"/>
          </p:cNvGraphicFramePr>
          <p:nvPr>
            <p:ph type="chart" sz="quarter" idx="13"/>
            <p:extLst>
              <p:ext uri="{D42A27DB-BD31-4B8C-83A1-F6EECF244321}">
                <p14:modId xmlns:p14="http://schemas.microsoft.com/office/powerpoint/2010/main" val="1674644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9B1406-9F66-4BD9-889C-BDD5FC68BC26}"/>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D0A5A744-FA91-4CCF-984A-392765CA9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442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301E-D52C-4434-A3B1-D3FBCC9D5E15}"/>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8C9EF34A-8553-4CEC-A976-D0A13EDB3350}"/>
              </a:ext>
            </a:extLst>
          </p:cNvPr>
          <p:cNvGraphicFramePr>
            <a:graphicFrameLocks noGrp="1"/>
          </p:cNvGraphicFramePr>
          <p:nvPr>
            <p:ph type="chart" sz="quarter" idx="13"/>
            <p:extLst>
              <p:ext uri="{D42A27DB-BD31-4B8C-83A1-F6EECF244321}">
                <p14:modId xmlns:p14="http://schemas.microsoft.com/office/powerpoint/2010/main" val="3992926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73D3A-BCF2-4422-A91D-78895C1C6AE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079F6996-31A7-467B-A596-6F265EFB30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003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F255-FFFD-4200-B925-413250BAF300}"/>
              </a:ext>
            </a:extLst>
          </p:cNvPr>
          <p:cNvSpPr>
            <a:spLocks noGrp="1"/>
          </p:cNvSpPr>
          <p:nvPr>
            <p:ph type="title"/>
          </p:nvPr>
        </p:nvSpPr>
        <p:spPr/>
        <p:txBody>
          <a:bodyPr/>
          <a:lstStyle/>
          <a:p>
            <a:r>
              <a:rPr lang="en-US"/>
              <a:t>Facebook Own Posts Table | All profiles - 1 of 14</a:t>
            </a:r>
          </a:p>
        </p:txBody>
      </p:sp>
      <p:graphicFrame>
        <p:nvGraphicFramePr>
          <p:cNvPr id="5" name="Table Placeholder 4">
            <a:extLst>
              <a:ext uri="{FF2B5EF4-FFF2-40B4-BE49-F238E27FC236}">
                <a16:creationId xmlns:a16="http://schemas.microsoft.com/office/drawing/2014/main" id="{DF9294F8-3DAF-4F91-9AC5-F023E878678F}"/>
              </a:ext>
            </a:extLst>
          </p:cNvPr>
          <p:cNvGraphicFramePr>
            <a:graphicFrameLocks noGrp="1"/>
          </p:cNvGraphicFramePr>
          <p:nvPr>
            <p:ph type="tbl" sz="quarter" idx="13"/>
            <p:extLst>
              <p:ext uri="{D42A27DB-BD31-4B8C-83A1-F6EECF244321}">
                <p14:modId xmlns:p14="http://schemas.microsoft.com/office/powerpoint/2010/main" val="2197172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7460292"/>
                    </a:ext>
                  </a:extLst>
                </a:gridCol>
                <a:gridCol w="1152144">
                  <a:extLst>
                    <a:ext uri="{9D8B030D-6E8A-4147-A177-3AD203B41FA5}">
                      <a16:colId xmlns:a16="http://schemas.microsoft.com/office/drawing/2014/main" val="1344217681"/>
                    </a:ext>
                  </a:extLst>
                </a:gridCol>
                <a:gridCol w="576072">
                  <a:extLst>
                    <a:ext uri="{9D8B030D-6E8A-4147-A177-3AD203B41FA5}">
                      <a16:colId xmlns:a16="http://schemas.microsoft.com/office/drawing/2014/main" val="1237974353"/>
                    </a:ext>
                  </a:extLst>
                </a:gridCol>
                <a:gridCol w="576072">
                  <a:extLst>
                    <a:ext uri="{9D8B030D-6E8A-4147-A177-3AD203B41FA5}">
                      <a16:colId xmlns:a16="http://schemas.microsoft.com/office/drawing/2014/main" val="972331590"/>
                    </a:ext>
                  </a:extLst>
                </a:gridCol>
                <a:gridCol w="576072">
                  <a:extLst>
                    <a:ext uri="{9D8B030D-6E8A-4147-A177-3AD203B41FA5}">
                      <a16:colId xmlns:a16="http://schemas.microsoft.com/office/drawing/2014/main" val="4019444061"/>
                    </a:ext>
                  </a:extLst>
                </a:gridCol>
                <a:gridCol w="576072">
                  <a:extLst>
                    <a:ext uri="{9D8B030D-6E8A-4147-A177-3AD203B41FA5}">
                      <a16:colId xmlns:a16="http://schemas.microsoft.com/office/drawing/2014/main" val="3415511646"/>
                    </a:ext>
                  </a:extLst>
                </a:gridCol>
                <a:gridCol w="576072">
                  <a:extLst>
                    <a:ext uri="{9D8B030D-6E8A-4147-A177-3AD203B41FA5}">
                      <a16:colId xmlns:a16="http://schemas.microsoft.com/office/drawing/2014/main" val="3518552033"/>
                    </a:ext>
                  </a:extLst>
                </a:gridCol>
                <a:gridCol w="576072">
                  <a:extLst>
                    <a:ext uri="{9D8B030D-6E8A-4147-A177-3AD203B41FA5}">
                      <a16:colId xmlns:a16="http://schemas.microsoft.com/office/drawing/2014/main" val="3612756641"/>
                    </a:ext>
                  </a:extLst>
                </a:gridCol>
                <a:gridCol w="576072">
                  <a:extLst>
                    <a:ext uri="{9D8B030D-6E8A-4147-A177-3AD203B41FA5}">
                      <a16:colId xmlns:a16="http://schemas.microsoft.com/office/drawing/2014/main" val="2211208490"/>
                    </a:ext>
                  </a:extLst>
                </a:gridCol>
                <a:gridCol w="576072">
                  <a:extLst>
                    <a:ext uri="{9D8B030D-6E8A-4147-A177-3AD203B41FA5}">
                      <a16:colId xmlns:a16="http://schemas.microsoft.com/office/drawing/2014/main" val="329313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76360391"/>
                  </a:ext>
                </a:extLst>
              </a:tr>
            </a:tbl>
          </a:graphicData>
        </a:graphic>
      </p:graphicFrame>
      <p:sp>
        <p:nvSpPr>
          <p:cNvPr id="4" name="Text Placeholder 3">
            <a:extLst>
              <a:ext uri="{FF2B5EF4-FFF2-40B4-BE49-F238E27FC236}">
                <a16:creationId xmlns:a16="http://schemas.microsoft.com/office/drawing/2014/main" id="{7BD4F26E-2CEF-42E8-9640-D770F7917959}"/>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13533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A8D68-65E1-428C-8836-651E9D5B5B2C}"/>
              </a:ext>
            </a:extLst>
          </p:cNvPr>
          <p:cNvSpPr>
            <a:spLocks noGrp="1"/>
          </p:cNvSpPr>
          <p:nvPr>
            <p:ph type="title"/>
          </p:nvPr>
        </p:nvSpPr>
        <p:spPr/>
        <p:txBody>
          <a:bodyPr/>
          <a:lstStyle/>
          <a:p>
            <a:r>
              <a:rPr lang="en-US"/>
              <a:t>Facebook Own Posts Table | All profiles - 2 of 14</a:t>
            </a:r>
          </a:p>
        </p:txBody>
      </p:sp>
      <p:graphicFrame>
        <p:nvGraphicFramePr>
          <p:cNvPr id="5" name="Table Placeholder 4">
            <a:extLst>
              <a:ext uri="{FF2B5EF4-FFF2-40B4-BE49-F238E27FC236}">
                <a16:creationId xmlns:a16="http://schemas.microsoft.com/office/drawing/2014/main" id="{3E6CFBC0-9D3B-4819-B787-52C168730C07}"/>
              </a:ext>
            </a:extLst>
          </p:cNvPr>
          <p:cNvGraphicFramePr>
            <a:graphicFrameLocks noGrp="1"/>
          </p:cNvGraphicFramePr>
          <p:nvPr>
            <p:ph type="tbl" sz="quarter" idx="13"/>
            <p:extLst>
              <p:ext uri="{D42A27DB-BD31-4B8C-83A1-F6EECF244321}">
                <p14:modId xmlns:p14="http://schemas.microsoft.com/office/powerpoint/2010/main" val="132691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0203310"/>
                    </a:ext>
                  </a:extLst>
                </a:gridCol>
                <a:gridCol w="1152144">
                  <a:extLst>
                    <a:ext uri="{9D8B030D-6E8A-4147-A177-3AD203B41FA5}">
                      <a16:colId xmlns:a16="http://schemas.microsoft.com/office/drawing/2014/main" val="2793947583"/>
                    </a:ext>
                  </a:extLst>
                </a:gridCol>
                <a:gridCol w="576072">
                  <a:extLst>
                    <a:ext uri="{9D8B030D-6E8A-4147-A177-3AD203B41FA5}">
                      <a16:colId xmlns:a16="http://schemas.microsoft.com/office/drawing/2014/main" val="99570593"/>
                    </a:ext>
                  </a:extLst>
                </a:gridCol>
                <a:gridCol w="576072">
                  <a:extLst>
                    <a:ext uri="{9D8B030D-6E8A-4147-A177-3AD203B41FA5}">
                      <a16:colId xmlns:a16="http://schemas.microsoft.com/office/drawing/2014/main" val="4046582224"/>
                    </a:ext>
                  </a:extLst>
                </a:gridCol>
                <a:gridCol w="576072">
                  <a:extLst>
                    <a:ext uri="{9D8B030D-6E8A-4147-A177-3AD203B41FA5}">
                      <a16:colId xmlns:a16="http://schemas.microsoft.com/office/drawing/2014/main" val="171624880"/>
                    </a:ext>
                  </a:extLst>
                </a:gridCol>
                <a:gridCol w="576072">
                  <a:extLst>
                    <a:ext uri="{9D8B030D-6E8A-4147-A177-3AD203B41FA5}">
                      <a16:colId xmlns:a16="http://schemas.microsoft.com/office/drawing/2014/main" val="1145284990"/>
                    </a:ext>
                  </a:extLst>
                </a:gridCol>
                <a:gridCol w="576072">
                  <a:extLst>
                    <a:ext uri="{9D8B030D-6E8A-4147-A177-3AD203B41FA5}">
                      <a16:colId xmlns:a16="http://schemas.microsoft.com/office/drawing/2014/main" val="766071228"/>
                    </a:ext>
                  </a:extLst>
                </a:gridCol>
                <a:gridCol w="576072">
                  <a:extLst>
                    <a:ext uri="{9D8B030D-6E8A-4147-A177-3AD203B41FA5}">
                      <a16:colId xmlns:a16="http://schemas.microsoft.com/office/drawing/2014/main" val="196350509"/>
                    </a:ext>
                  </a:extLst>
                </a:gridCol>
                <a:gridCol w="576072">
                  <a:extLst>
                    <a:ext uri="{9D8B030D-6E8A-4147-A177-3AD203B41FA5}">
                      <a16:colId xmlns:a16="http://schemas.microsoft.com/office/drawing/2014/main" val="1593857063"/>
                    </a:ext>
                  </a:extLst>
                </a:gridCol>
                <a:gridCol w="576072">
                  <a:extLst>
                    <a:ext uri="{9D8B030D-6E8A-4147-A177-3AD203B41FA5}">
                      <a16:colId xmlns:a16="http://schemas.microsoft.com/office/drawing/2014/main" val="50084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9246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- 2022-05-28 13:25:07</a:t>
                      </a:r>
                      <a:r>
                        <a:rPr kumimoji="0" lang="en-US" sz="1000" b="0" i="0" u="none" strike="noStrike" kern="1200" cap="none" spc="0" normalizeH="0" baseline="0" noProof="0">
                          <a:ln>
                            <a:noFill/>
                          </a:ln>
                          <a:solidFill>
                            <a:prstClr val="black"/>
                          </a:solidFill>
                          <a:effectLst/>
                          <a:uLnTx/>
                          <a:uFillTx/>
                          <a:latin typeface="+mn-lt"/>
                          <a:ea typeface="+mn-ea"/>
                          <a:cs typeface="+mn-cs"/>
                        </a:rPr>
                        <a:t>
 Permanent eyebrows is an absolute solution for those who are looking for an extremely natural looking eyebrows. It lasts long giving you quality results. The pain free process takes less than one hours &amp; is safe &amp; recommended by cosmetologists. 
American Academy for Cosmetic Surgery Hospital offers you permanent make up solutions for eyebrows, eyeliner,  lip tinting, tattoo and post scar camouflage all by well experienced  professionals. 
For appointments call 044237600 or chat with us on whatsapp 0553562018
#tattoo #permanentmakeup #liptint #liptattoo
</a:t>
                      </a:r>
                      <a:r>
                        <a:rPr kumimoji="0" lang="ar-AE" sz="1000" b="0" i="0" u="none" strike="noStrike" kern="1200" cap="none" spc="0" normalizeH="0" baseline="0" noProof="0">
                          <a:ln>
                            <a:noFill/>
                          </a:ln>
                          <a:solidFill>
                            <a:prstClr val="black"/>
                          </a:solidFill>
                          <a:effectLst/>
                          <a:uLnTx/>
                          <a:uFillTx/>
                          <a:latin typeface="+mn-lt"/>
                          <a:ea typeface="+mn-ea"/>
                          <a:cs typeface="+mn-cs"/>
                        </a:rPr>
                        <a:t>تعتبر الحواجب الدائمة من أفضل الحلول لكل من تبحث عن مظهر طبيعي لأنها تدوم فترة طويلة و لا تحتاج لعناية كبيرة. يمكن الحصول على الحواجب الدائمة خلال أقل من ساعة و بدون الشعور بأي ألم.
 يوفر مستشفى الأكاديمية الأمريكية للجراحة التجميلية حلول المكياج الدائم لمنطقة الحواجب، تحديد العيون، تلوين الشفاه، الوشم و إخفاء ندوب العمليات، على أيدي طاقم مدرب.
للحجز يمكن الإتصال 044237600 أو واتساب 0553562018
#حواجب #مكياج_دائم #مكياج_دائم_تاتو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8053355"/>
                  </a:ext>
                </a:extLst>
              </a:tr>
            </a:tbl>
          </a:graphicData>
        </a:graphic>
      </p:graphicFrame>
      <p:sp>
        <p:nvSpPr>
          <p:cNvPr id="4" name="Text Placeholder 3">
            <a:extLst>
              <a:ext uri="{FF2B5EF4-FFF2-40B4-BE49-F238E27FC236}">
                <a16:creationId xmlns:a16="http://schemas.microsoft.com/office/drawing/2014/main" id="{5957F547-5D5D-4559-A507-44D41025754D}"/>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75833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E2411-3A4F-47AE-BA93-C3444C04D82E}"/>
              </a:ext>
            </a:extLst>
          </p:cNvPr>
          <p:cNvSpPr>
            <a:spLocks noGrp="1"/>
          </p:cNvSpPr>
          <p:nvPr>
            <p:ph type="title"/>
          </p:nvPr>
        </p:nvSpPr>
        <p:spPr/>
        <p:txBody>
          <a:bodyPr/>
          <a:lstStyle/>
          <a:p>
            <a:r>
              <a:rPr lang="en-US"/>
              <a:t>Facebook Own Posts Table | All profiles - 3 of 14</a:t>
            </a:r>
          </a:p>
        </p:txBody>
      </p:sp>
      <p:graphicFrame>
        <p:nvGraphicFramePr>
          <p:cNvPr id="5" name="Table Placeholder 4">
            <a:extLst>
              <a:ext uri="{FF2B5EF4-FFF2-40B4-BE49-F238E27FC236}">
                <a16:creationId xmlns:a16="http://schemas.microsoft.com/office/drawing/2014/main" id="{05FC9322-BE77-4732-BA3D-F3886FD2DC3A}"/>
              </a:ext>
            </a:extLst>
          </p:cNvPr>
          <p:cNvGraphicFramePr>
            <a:graphicFrameLocks noGrp="1"/>
          </p:cNvGraphicFramePr>
          <p:nvPr>
            <p:ph type="tbl" sz="quarter" idx="13"/>
            <p:extLst>
              <p:ext uri="{D42A27DB-BD31-4B8C-83A1-F6EECF244321}">
                <p14:modId xmlns:p14="http://schemas.microsoft.com/office/powerpoint/2010/main" val="215348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13123392"/>
                    </a:ext>
                  </a:extLst>
                </a:gridCol>
                <a:gridCol w="1152144">
                  <a:extLst>
                    <a:ext uri="{9D8B030D-6E8A-4147-A177-3AD203B41FA5}">
                      <a16:colId xmlns:a16="http://schemas.microsoft.com/office/drawing/2014/main" val="533713878"/>
                    </a:ext>
                  </a:extLst>
                </a:gridCol>
                <a:gridCol w="576072">
                  <a:extLst>
                    <a:ext uri="{9D8B030D-6E8A-4147-A177-3AD203B41FA5}">
                      <a16:colId xmlns:a16="http://schemas.microsoft.com/office/drawing/2014/main" val="221511535"/>
                    </a:ext>
                  </a:extLst>
                </a:gridCol>
                <a:gridCol w="576072">
                  <a:extLst>
                    <a:ext uri="{9D8B030D-6E8A-4147-A177-3AD203B41FA5}">
                      <a16:colId xmlns:a16="http://schemas.microsoft.com/office/drawing/2014/main" val="328256867"/>
                    </a:ext>
                  </a:extLst>
                </a:gridCol>
                <a:gridCol w="576072">
                  <a:extLst>
                    <a:ext uri="{9D8B030D-6E8A-4147-A177-3AD203B41FA5}">
                      <a16:colId xmlns:a16="http://schemas.microsoft.com/office/drawing/2014/main" val="1669216973"/>
                    </a:ext>
                  </a:extLst>
                </a:gridCol>
                <a:gridCol w="576072">
                  <a:extLst>
                    <a:ext uri="{9D8B030D-6E8A-4147-A177-3AD203B41FA5}">
                      <a16:colId xmlns:a16="http://schemas.microsoft.com/office/drawing/2014/main" val="1042691612"/>
                    </a:ext>
                  </a:extLst>
                </a:gridCol>
                <a:gridCol w="576072">
                  <a:extLst>
                    <a:ext uri="{9D8B030D-6E8A-4147-A177-3AD203B41FA5}">
                      <a16:colId xmlns:a16="http://schemas.microsoft.com/office/drawing/2014/main" val="4233925763"/>
                    </a:ext>
                  </a:extLst>
                </a:gridCol>
                <a:gridCol w="576072">
                  <a:extLst>
                    <a:ext uri="{9D8B030D-6E8A-4147-A177-3AD203B41FA5}">
                      <a16:colId xmlns:a16="http://schemas.microsoft.com/office/drawing/2014/main" val="1373440518"/>
                    </a:ext>
                  </a:extLst>
                </a:gridCol>
                <a:gridCol w="576072">
                  <a:extLst>
                    <a:ext uri="{9D8B030D-6E8A-4147-A177-3AD203B41FA5}">
                      <a16:colId xmlns:a16="http://schemas.microsoft.com/office/drawing/2014/main" val="4115888830"/>
                    </a:ext>
                  </a:extLst>
                </a:gridCol>
                <a:gridCol w="576072">
                  <a:extLst>
                    <a:ext uri="{9D8B030D-6E8A-4147-A177-3AD203B41FA5}">
                      <a16:colId xmlns:a16="http://schemas.microsoft.com/office/drawing/2014/main" val="155593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4396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- 2022-05-27 13:52:12</a:t>
                      </a:r>
                      <a:r>
                        <a:rPr kumimoji="0" lang="en-US" sz="1000" b="0" i="0" u="none" strike="noStrike" kern="1200" cap="none" spc="0" normalizeH="0" baseline="0" noProof="0">
                          <a:ln>
                            <a:noFill/>
                          </a:ln>
                          <a:solidFill>
                            <a:prstClr val="black"/>
                          </a:solidFill>
                          <a:effectLst/>
                          <a:uLnTx/>
                          <a:uFillTx/>
                          <a:latin typeface="+mn-lt"/>
                          <a:ea typeface="+mn-ea"/>
                          <a:cs typeface="+mn-cs"/>
                        </a:rPr>
                        <a:t>
 Dr.Mine Burcu Hurbas is a specialist Dermatologist with 16 years of experience in General and Aesthetic Dermatology. She is the first dermatologist in the Middle East to apply non- surgical body tightening treatment using the technologies. 
Meet Dr.Mine Burcu Hurbas  for cosmetic treatments for face, skin and hair and treatment of skin diseases and dermatological concerns.
To discuss or to book an appointment call 044237600 or chat with us on whatsapp 0553562018
</a:t>
                      </a:r>
                      <a:r>
                        <a:rPr kumimoji="0" lang="ar-AE" sz="1000" b="0" i="0" u="none" strike="noStrike" kern="1200" cap="none" spc="0" normalizeH="0" baseline="0" noProof="0">
                          <a:ln>
                            <a:noFill/>
                          </a:ln>
                          <a:solidFill>
                            <a:prstClr val="black"/>
                          </a:solidFill>
                          <a:effectLst/>
                          <a:uLnTx/>
                          <a:uFillTx/>
                          <a:latin typeface="+mn-lt"/>
                          <a:ea typeface="+mn-ea"/>
                          <a:cs typeface="+mn-cs"/>
                        </a:rPr>
                        <a:t>الدكتورة بورجو هي أول طبيبة جلدية تجميلية في الشرق الأوسط تنجح في شد الجسم باستخدام التقنية الحديثة الغير جراحية. 
للدكتورة بورجو خبرة تمتد لستة عشرة سنة في مجال علاج أمراض الجلد و مشاكلها و كذلك تجميل الوجه، البشرة و الشعر.
لحجز إستشارة مع الدكتورة بورجو يمكن الإتصال 044237600 أو التحدث واتساب 0553562018
#</a:t>
                      </a:r>
                      <a:r>
                        <a:rPr kumimoji="0" lang="en-US" sz="1000" b="0" i="0" u="none" strike="noStrike" kern="1200" cap="none" spc="0" normalizeH="0" baseline="0" noProof="0">
                          <a:ln>
                            <a:noFill/>
                          </a:ln>
                          <a:solidFill>
                            <a:prstClr val="black"/>
                          </a:solidFill>
                          <a:effectLst/>
                          <a:uLnTx/>
                          <a:uFillTx/>
                          <a:latin typeface="+mn-lt"/>
                          <a:ea typeface="+mn-ea"/>
                          <a:cs typeface="+mn-cs"/>
                        </a:rPr>
                        <a:t>dermatology #cosmetictreatments #aesthetics #skintreatment #nonsurgical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2781063"/>
                  </a:ext>
                </a:extLst>
              </a:tr>
            </a:tbl>
          </a:graphicData>
        </a:graphic>
      </p:graphicFrame>
      <p:sp>
        <p:nvSpPr>
          <p:cNvPr id="4" name="Text Placeholder 3">
            <a:extLst>
              <a:ext uri="{FF2B5EF4-FFF2-40B4-BE49-F238E27FC236}">
                <a16:creationId xmlns:a16="http://schemas.microsoft.com/office/drawing/2014/main" id="{C8CE338F-6CE9-4BEB-A21B-E6A5E0BACD37}"/>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26709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1C18-0832-4D30-AFAF-BEA8CB18650F}"/>
              </a:ext>
            </a:extLst>
          </p:cNvPr>
          <p:cNvSpPr>
            <a:spLocks noGrp="1"/>
          </p:cNvSpPr>
          <p:nvPr>
            <p:ph type="title"/>
          </p:nvPr>
        </p:nvSpPr>
        <p:spPr/>
        <p:txBody>
          <a:bodyPr/>
          <a:lstStyle/>
          <a:p>
            <a:r>
              <a:rPr lang="en-US"/>
              <a:t>Facebook Own Posts Table | All profiles - 4 of 14</a:t>
            </a:r>
          </a:p>
        </p:txBody>
      </p:sp>
      <p:graphicFrame>
        <p:nvGraphicFramePr>
          <p:cNvPr id="5" name="Table Placeholder 4">
            <a:extLst>
              <a:ext uri="{FF2B5EF4-FFF2-40B4-BE49-F238E27FC236}">
                <a16:creationId xmlns:a16="http://schemas.microsoft.com/office/drawing/2014/main" id="{AAC9CD4E-1E09-4BA9-ADD5-16448D383183}"/>
              </a:ext>
            </a:extLst>
          </p:cNvPr>
          <p:cNvGraphicFramePr>
            <a:graphicFrameLocks noGrp="1"/>
          </p:cNvGraphicFramePr>
          <p:nvPr>
            <p:ph type="tbl" sz="quarter" idx="13"/>
            <p:extLst>
              <p:ext uri="{D42A27DB-BD31-4B8C-83A1-F6EECF244321}">
                <p14:modId xmlns:p14="http://schemas.microsoft.com/office/powerpoint/2010/main" val="2365721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6150375"/>
                    </a:ext>
                  </a:extLst>
                </a:gridCol>
                <a:gridCol w="1152144">
                  <a:extLst>
                    <a:ext uri="{9D8B030D-6E8A-4147-A177-3AD203B41FA5}">
                      <a16:colId xmlns:a16="http://schemas.microsoft.com/office/drawing/2014/main" val="874439558"/>
                    </a:ext>
                  </a:extLst>
                </a:gridCol>
                <a:gridCol w="576072">
                  <a:extLst>
                    <a:ext uri="{9D8B030D-6E8A-4147-A177-3AD203B41FA5}">
                      <a16:colId xmlns:a16="http://schemas.microsoft.com/office/drawing/2014/main" val="2417414971"/>
                    </a:ext>
                  </a:extLst>
                </a:gridCol>
                <a:gridCol w="576072">
                  <a:extLst>
                    <a:ext uri="{9D8B030D-6E8A-4147-A177-3AD203B41FA5}">
                      <a16:colId xmlns:a16="http://schemas.microsoft.com/office/drawing/2014/main" val="3956540458"/>
                    </a:ext>
                  </a:extLst>
                </a:gridCol>
                <a:gridCol w="576072">
                  <a:extLst>
                    <a:ext uri="{9D8B030D-6E8A-4147-A177-3AD203B41FA5}">
                      <a16:colId xmlns:a16="http://schemas.microsoft.com/office/drawing/2014/main" val="4058856351"/>
                    </a:ext>
                  </a:extLst>
                </a:gridCol>
                <a:gridCol w="576072">
                  <a:extLst>
                    <a:ext uri="{9D8B030D-6E8A-4147-A177-3AD203B41FA5}">
                      <a16:colId xmlns:a16="http://schemas.microsoft.com/office/drawing/2014/main" val="582985920"/>
                    </a:ext>
                  </a:extLst>
                </a:gridCol>
                <a:gridCol w="576072">
                  <a:extLst>
                    <a:ext uri="{9D8B030D-6E8A-4147-A177-3AD203B41FA5}">
                      <a16:colId xmlns:a16="http://schemas.microsoft.com/office/drawing/2014/main" val="2530501818"/>
                    </a:ext>
                  </a:extLst>
                </a:gridCol>
                <a:gridCol w="576072">
                  <a:extLst>
                    <a:ext uri="{9D8B030D-6E8A-4147-A177-3AD203B41FA5}">
                      <a16:colId xmlns:a16="http://schemas.microsoft.com/office/drawing/2014/main" val="1053002598"/>
                    </a:ext>
                  </a:extLst>
                </a:gridCol>
                <a:gridCol w="576072">
                  <a:extLst>
                    <a:ext uri="{9D8B030D-6E8A-4147-A177-3AD203B41FA5}">
                      <a16:colId xmlns:a16="http://schemas.microsoft.com/office/drawing/2014/main" val="811745253"/>
                    </a:ext>
                  </a:extLst>
                </a:gridCol>
                <a:gridCol w="576072">
                  <a:extLst>
                    <a:ext uri="{9D8B030D-6E8A-4147-A177-3AD203B41FA5}">
                      <a16:colId xmlns:a16="http://schemas.microsoft.com/office/drawing/2014/main" val="213816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3501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18:15:51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2621494"/>
                  </a:ext>
                </a:extLst>
              </a:tr>
            </a:tbl>
          </a:graphicData>
        </a:graphic>
      </p:graphicFrame>
      <p:sp>
        <p:nvSpPr>
          <p:cNvPr id="4" name="Text Placeholder 3">
            <a:extLst>
              <a:ext uri="{FF2B5EF4-FFF2-40B4-BE49-F238E27FC236}">
                <a16:creationId xmlns:a16="http://schemas.microsoft.com/office/drawing/2014/main" id="{6622E273-F95B-48CB-AC5C-54660E893C2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661153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E900-92FA-4863-ABCB-65FD4D1AA10A}"/>
              </a:ext>
            </a:extLst>
          </p:cNvPr>
          <p:cNvSpPr>
            <a:spLocks noGrp="1"/>
          </p:cNvSpPr>
          <p:nvPr>
            <p:ph type="title"/>
          </p:nvPr>
        </p:nvSpPr>
        <p:spPr/>
        <p:txBody>
          <a:bodyPr/>
          <a:lstStyle/>
          <a:p>
            <a:r>
              <a:rPr lang="en-US"/>
              <a:t>Facebook Own Posts Table | All profiles - 5 of 14</a:t>
            </a:r>
          </a:p>
        </p:txBody>
      </p:sp>
      <p:graphicFrame>
        <p:nvGraphicFramePr>
          <p:cNvPr id="5" name="Table Placeholder 4">
            <a:extLst>
              <a:ext uri="{FF2B5EF4-FFF2-40B4-BE49-F238E27FC236}">
                <a16:creationId xmlns:a16="http://schemas.microsoft.com/office/drawing/2014/main" id="{5955F6E1-14FC-406D-BB53-0AC8C9837909}"/>
              </a:ext>
            </a:extLst>
          </p:cNvPr>
          <p:cNvGraphicFramePr>
            <a:graphicFrameLocks noGrp="1"/>
          </p:cNvGraphicFramePr>
          <p:nvPr>
            <p:ph type="tbl" sz="quarter" idx="13"/>
            <p:extLst>
              <p:ext uri="{D42A27DB-BD31-4B8C-83A1-F6EECF244321}">
                <p14:modId xmlns:p14="http://schemas.microsoft.com/office/powerpoint/2010/main" val="4161516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88179840"/>
                    </a:ext>
                  </a:extLst>
                </a:gridCol>
                <a:gridCol w="1152144">
                  <a:extLst>
                    <a:ext uri="{9D8B030D-6E8A-4147-A177-3AD203B41FA5}">
                      <a16:colId xmlns:a16="http://schemas.microsoft.com/office/drawing/2014/main" val="1128896690"/>
                    </a:ext>
                  </a:extLst>
                </a:gridCol>
                <a:gridCol w="576072">
                  <a:extLst>
                    <a:ext uri="{9D8B030D-6E8A-4147-A177-3AD203B41FA5}">
                      <a16:colId xmlns:a16="http://schemas.microsoft.com/office/drawing/2014/main" val="2311187963"/>
                    </a:ext>
                  </a:extLst>
                </a:gridCol>
                <a:gridCol w="576072">
                  <a:extLst>
                    <a:ext uri="{9D8B030D-6E8A-4147-A177-3AD203B41FA5}">
                      <a16:colId xmlns:a16="http://schemas.microsoft.com/office/drawing/2014/main" val="1466099574"/>
                    </a:ext>
                  </a:extLst>
                </a:gridCol>
                <a:gridCol w="576072">
                  <a:extLst>
                    <a:ext uri="{9D8B030D-6E8A-4147-A177-3AD203B41FA5}">
                      <a16:colId xmlns:a16="http://schemas.microsoft.com/office/drawing/2014/main" val="219548245"/>
                    </a:ext>
                  </a:extLst>
                </a:gridCol>
                <a:gridCol w="576072">
                  <a:extLst>
                    <a:ext uri="{9D8B030D-6E8A-4147-A177-3AD203B41FA5}">
                      <a16:colId xmlns:a16="http://schemas.microsoft.com/office/drawing/2014/main" val="97835786"/>
                    </a:ext>
                  </a:extLst>
                </a:gridCol>
                <a:gridCol w="576072">
                  <a:extLst>
                    <a:ext uri="{9D8B030D-6E8A-4147-A177-3AD203B41FA5}">
                      <a16:colId xmlns:a16="http://schemas.microsoft.com/office/drawing/2014/main" val="569696718"/>
                    </a:ext>
                  </a:extLst>
                </a:gridCol>
                <a:gridCol w="576072">
                  <a:extLst>
                    <a:ext uri="{9D8B030D-6E8A-4147-A177-3AD203B41FA5}">
                      <a16:colId xmlns:a16="http://schemas.microsoft.com/office/drawing/2014/main" val="3431652266"/>
                    </a:ext>
                  </a:extLst>
                </a:gridCol>
                <a:gridCol w="576072">
                  <a:extLst>
                    <a:ext uri="{9D8B030D-6E8A-4147-A177-3AD203B41FA5}">
                      <a16:colId xmlns:a16="http://schemas.microsoft.com/office/drawing/2014/main" val="1344273835"/>
                    </a:ext>
                  </a:extLst>
                </a:gridCol>
                <a:gridCol w="576072">
                  <a:extLst>
                    <a:ext uri="{9D8B030D-6E8A-4147-A177-3AD203B41FA5}">
                      <a16:colId xmlns:a16="http://schemas.microsoft.com/office/drawing/2014/main" val="5930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471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18:07:09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0604327"/>
                  </a:ext>
                </a:extLst>
              </a:tr>
            </a:tbl>
          </a:graphicData>
        </a:graphic>
      </p:graphicFrame>
      <p:sp>
        <p:nvSpPr>
          <p:cNvPr id="4" name="Text Placeholder 3">
            <a:extLst>
              <a:ext uri="{FF2B5EF4-FFF2-40B4-BE49-F238E27FC236}">
                <a16:creationId xmlns:a16="http://schemas.microsoft.com/office/drawing/2014/main" id="{E144D8E4-D674-445E-B900-537C030AB618}"/>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299340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FD47A-D2B3-415A-A438-CC66450A14D1}"/>
              </a:ext>
            </a:extLst>
          </p:cNvPr>
          <p:cNvSpPr>
            <a:spLocks noGrp="1"/>
          </p:cNvSpPr>
          <p:nvPr>
            <p:ph type="title"/>
          </p:nvPr>
        </p:nvSpPr>
        <p:spPr/>
        <p:txBody>
          <a:bodyPr/>
          <a:lstStyle/>
          <a:p>
            <a:r>
              <a:rPr lang="en-US"/>
              <a:t>Facebook Own Posts Table | All profiles - 6 of 14</a:t>
            </a:r>
          </a:p>
        </p:txBody>
      </p:sp>
      <p:graphicFrame>
        <p:nvGraphicFramePr>
          <p:cNvPr id="5" name="Table Placeholder 4">
            <a:extLst>
              <a:ext uri="{FF2B5EF4-FFF2-40B4-BE49-F238E27FC236}">
                <a16:creationId xmlns:a16="http://schemas.microsoft.com/office/drawing/2014/main" id="{01FCAA5F-6E3A-4224-9595-DEAD5DDA5426}"/>
              </a:ext>
            </a:extLst>
          </p:cNvPr>
          <p:cNvGraphicFramePr>
            <a:graphicFrameLocks noGrp="1"/>
          </p:cNvGraphicFramePr>
          <p:nvPr>
            <p:ph type="tbl" sz="quarter" idx="13"/>
            <p:extLst>
              <p:ext uri="{D42A27DB-BD31-4B8C-83A1-F6EECF244321}">
                <p14:modId xmlns:p14="http://schemas.microsoft.com/office/powerpoint/2010/main" val="363525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9605875"/>
                    </a:ext>
                  </a:extLst>
                </a:gridCol>
                <a:gridCol w="1152144">
                  <a:extLst>
                    <a:ext uri="{9D8B030D-6E8A-4147-A177-3AD203B41FA5}">
                      <a16:colId xmlns:a16="http://schemas.microsoft.com/office/drawing/2014/main" val="2322645851"/>
                    </a:ext>
                  </a:extLst>
                </a:gridCol>
                <a:gridCol w="576072">
                  <a:extLst>
                    <a:ext uri="{9D8B030D-6E8A-4147-A177-3AD203B41FA5}">
                      <a16:colId xmlns:a16="http://schemas.microsoft.com/office/drawing/2014/main" val="889331707"/>
                    </a:ext>
                  </a:extLst>
                </a:gridCol>
                <a:gridCol w="576072">
                  <a:extLst>
                    <a:ext uri="{9D8B030D-6E8A-4147-A177-3AD203B41FA5}">
                      <a16:colId xmlns:a16="http://schemas.microsoft.com/office/drawing/2014/main" val="1716342929"/>
                    </a:ext>
                  </a:extLst>
                </a:gridCol>
                <a:gridCol w="576072">
                  <a:extLst>
                    <a:ext uri="{9D8B030D-6E8A-4147-A177-3AD203B41FA5}">
                      <a16:colId xmlns:a16="http://schemas.microsoft.com/office/drawing/2014/main" val="1789747866"/>
                    </a:ext>
                  </a:extLst>
                </a:gridCol>
                <a:gridCol w="576072">
                  <a:extLst>
                    <a:ext uri="{9D8B030D-6E8A-4147-A177-3AD203B41FA5}">
                      <a16:colId xmlns:a16="http://schemas.microsoft.com/office/drawing/2014/main" val="981764802"/>
                    </a:ext>
                  </a:extLst>
                </a:gridCol>
                <a:gridCol w="576072">
                  <a:extLst>
                    <a:ext uri="{9D8B030D-6E8A-4147-A177-3AD203B41FA5}">
                      <a16:colId xmlns:a16="http://schemas.microsoft.com/office/drawing/2014/main" val="1250589982"/>
                    </a:ext>
                  </a:extLst>
                </a:gridCol>
                <a:gridCol w="576072">
                  <a:extLst>
                    <a:ext uri="{9D8B030D-6E8A-4147-A177-3AD203B41FA5}">
                      <a16:colId xmlns:a16="http://schemas.microsoft.com/office/drawing/2014/main" val="1149766686"/>
                    </a:ext>
                  </a:extLst>
                </a:gridCol>
                <a:gridCol w="576072">
                  <a:extLst>
                    <a:ext uri="{9D8B030D-6E8A-4147-A177-3AD203B41FA5}">
                      <a16:colId xmlns:a16="http://schemas.microsoft.com/office/drawing/2014/main" val="170945585"/>
                    </a:ext>
                  </a:extLst>
                </a:gridCol>
                <a:gridCol w="576072">
                  <a:extLst>
                    <a:ext uri="{9D8B030D-6E8A-4147-A177-3AD203B41FA5}">
                      <a16:colId xmlns:a16="http://schemas.microsoft.com/office/drawing/2014/main" val="428381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1413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15:46:02</a:t>
                      </a:r>
                      <a:r>
                        <a:rPr kumimoji="0" lang="en-US" sz="1000" b="0" i="0" u="none" strike="noStrike" kern="1200" cap="none" spc="0" normalizeH="0" baseline="0" noProof="0">
                          <a:ln>
                            <a:noFill/>
                          </a:ln>
                          <a:solidFill>
                            <a:prstClr val="black"/>
                          </a:solidFill>
                          <a:effectLst/>
                          <a:uLnTx/>
                          <a:uFillTx/>
                          <a:latin typeface="+mn-lt"/>
                          <a:ea typeface="+mn-ea"/>
                          <a:cs typeface="+mn-cs"/>
                        </a:rPr>
                        <a:t>
 Cosmetic Gynecology deals with womens intimate health concerns. 
At AACSH we believe in offering the best care and expertise.
Consult Dr. Alex Bader, European Board Certified Specialist Obstetrician and Gynecologist, receiver of the "Best Aesthetic Gynecology Results Award". He has performed over 3000 surgeries worldwide with an experience of 20 years.
For appointments call 044237600 or WhatsApp 0553562018
#cosmeticsurgeon #cosmeticgynecology #vaginarejuvenation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7048025"/>
                  </a:ext>
                </a:extLst>
              </a:tr>
            </a:tbl>
          </a:graphicData>
        </a:graphic>
      </p:graphicFrame>
      <p:sp>
        <p:nvSpPr>
          <p:cNvPr id="4" name="Text Placeholder 3">
            <a:extLst>
              <a:ext uri="{FF2B5EF4-FFF2-40B4-BE49-F238E27FC236}">
                <a16:creationId xmlns:a16="http://schemas.microsoft.com/office/drawing/2014/main" id="{358ECB68-6E6A-42F8-BC1F-990C9C4D5C6E}"/>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438266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A80FC-3F89-4B91-BDEB-0D6111200A60}"/>
              </a:ext>
            </a:extLst>
          </p:cNvPr>
          <p:cNvSpPr>
            <a:spLocks noGrp="1"/>
          </p:cNvSpPr>
          <p:nvPr>
            <p:ph type="title"/>
          </p:nvPr>
        </p:nvSpPr>
        <p:spPr/>
        <p:txBody>
          <a:bodyPr/>
          <a:lstStyle/>
          <a:p>
            <a:r>
              <a:rPr lang="en-US"/>
              <a:t>Facebook Own Posts Table | All profiles - 7 of 14</a:t>
            </a:r>
          </a:p>
        </p:txBody>
      </p:sp>
      <p:graphicFrame>
        <p:nvGraphicFramePr>
          <p:cNvPr id="5" name="Table Placeholder 4">
            <a:extLst>
              <a:ext uri="{FF2B5EF4-FFF2-40B4-BE49-F238E27FC236}">
                <a16:creationId xmlns:a16="http://schemas.microsoft.com/office/drawing/2014/main" id="{D98FB83C-CCDD-4BA0-A1AC-1A3838E3F454}"/>
              </a:ext>
            </a:extLst>
          </p:cNvPr>
          <p:cNvGraphicFramePr>
            <a:graphicFrameLocks noGrp="1"/>
          </p:cNvGraphicFramePr>
          <p:nvPr>
            <p:ph type="tbl" sz="quarter" idx="13"/>
            <p:extLst>
              <p:ext uri="{D42A27DB-BD31-4B8C-83A1-F6EECF244321}">
                <p14:modId xmlns:p14="http://schemas.microsoft.com/office/powerpoint/2010/main" val="348089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1309983"/>
                    </a:ext>
                  </a:extLst>
                </a:gridCol>
                <a:gridCol w="1152144">
                  <a:extLst>
                    <a:ext uri="{9D8B030D-6E8A-4147-A177-3AD203B41FA5}">
                      <a16:colId xmlns:a16="http://schemas.microsoft.com/office/drawing/2014/main" val="1162069777"/>
                    </a:ext>
                  </a:extLst>
                </a:gridCol>
                <a:gridCol w="576072">
                  <a:extLst>
                    <a:ext uri="{9D8B030D-6E8A-4147-A177-3AD203B41FA5}">
                      <a16:colId xmlns:a16="http://schemas.microsoft.com/office/drawing/2014/main" val="967008448"/>
                    </a:ext>
                  </a:extLst>
                </a:gridCol>
                <a:gridCol w="576072">
                  <a:extLst>
                    <a:ext uri="{9D8B030D-6E8A-4147-A177-3AD203B41FA5}">
                      <a16:colId xmlns:a16="http://schemas.microsoft.com/office/drawing/2014/main" val="1831316872"/>
                    </a:ext>
                  </a:extLst>
                </a:gridCol>
                <a:gridCol w="576072">
                  <a:extLst>
                    <a:ext uri="{9D8B030D-6E8A-4147-A177-3AD203B41FA5}">
                      <a16:colId xmlns:a16="http://schemas.microsoft.com/office/drawing/2014/main" val="1012066839"/>
                    </a:ext>
                  </a:extLst>
                </a:gridCol>
                <a:gridCol w="576072">
                  <a:extLst>
                    <a:ext uri="{9D8B030D-6E8A-4147-A177-3AD203B41FA5}">
                      <a16:colId xmlns:a16="http://schemas.microsoft.com/office/drawing/2014/main" val="1559885782"/>
                    </a:ext>
                  </a:extLst>
                </a:gridCol>
                <a:gridCol w="576072">
                  <a:extLst>
                    <a:ext uri="{9D8B030D-6E8A-4147-A177-3AD203B41FA5}">
                      <a16:colId xmlns:a16="http://schemas.microsoft.com/office/drawing/2014/main" val="462125991"/>
                    </a:ext>
                  </a:extLst>
                </a:gridCol>
                <a:gridCol w="576072">
                  <a:extLst>
                    <a:ext uri="{9D8B030D-6E8A-4147-A177-3AD203B41FA5}">
                      <a16:colId xmlns:a16="http://schemas.microsoft.com/office/drawing/2014/main" val="307158425"/>
                    </a:ext>
                  </a:extLst>
                </a:gridCol>
                <a:gridCol w="576072">
                  <a:extLst>
                    <a:ext uri="{9D8B030D-6E8A-4147-A177-3AD203B41FA5}">
                      <a16:colId xmlns:a16="http://schemas.microsoft.com/office/drawing/2014/main" val="2470364662"/>
                    </a:ext>
                  </a:extLst>
                </a:gridCol>
                <a:gridCol w="576072">
                  <a:extLst>
                    <a:ext uri="{9D8B030D-6E8A-4147-A177-3AD203B41FA5}">
                      <a16:colId xmlns:a16="http://schemas.microsoft.com/office/drawing/2014/main" val="19566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1127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17:06:09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الدكتور اليكس بدر في زيارة قريبة و حصرية في مستشفى الاكاديمية الامريكية للجراحة 
للحجز ٠٠٩٧١٤٤٢٣٧٦٠٠ 
#جراحة #جراح #تجميل #طب #صحة #دبي 
</a:t>
                      </a:r>
                      <a:r>
                        <a:rPr kumimoji="0" lang="en-US" sz="1000" b="0" i="0" u="none" strike="noStrike" kern="1200" cap="none" spc="0" normalizeH="0" baseline="0" noProof="0">
                          <a:ln>
                            <a:noFill/>
                          </a:ln>
                          <a:solidFill>
                            <a:prstClr val="black"/>
                          </a:solidFill>
                          <a:effectLst/>
                          <a:uLnTx/>
                          <a:uFillTx/>
                          <a:latin typeface="+mn-lt"/>
                          <a:ea typeface="+mn-ea"/>
                          <a:cs typeface="+mn-cs"/>
                        </a:rPr>
                        <a:t>Dr Alex Bader soon at the American academy of cosmetic surgery hospital 
For bookings 0097144237600 
#gynecology #cosmtic #surgery #plasticsurgery #beauty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237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14:48:48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يسرنا ان نعلن عن تواجد الدكتور اليكس بدر اخصائي الطب النسائي في التجميل و الترميم للمنطقة الحساسه و الخاصة في قاع الحوض من تاريخ ٢٩ مايو
للحجز ٠٠٩٧١٤٤٢٣٧٦٠٠ 
#جمال #جراحة_تجميل #نسائيه #طب #دبي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4405402"/>
                  </a:ext>
                </a:extLst>
              </a:tr>
            </a:tbl>
          </a:graphicData>
        </a:graphic>
      </p:graphicFrame>
      <p:sp>
        <p:nvSpPr>
          <p:cNvPr id="4" name="Text Placeholder 3">
            <a:extLst>
              <a:ext uri="{FF2B5EF4-FFF2-40B4-BE49-F238E27FC236}">
                <a16:creationId xmlns:a16="http://schemas.microsoft.com/office/drawing/2014/main" id="{790D0C73-A827-406F-A32B-2A2D290705C5}"/>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94467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4482B-A170-431D-A40C-40060E352575}"/>
              </a:ext>
            </a:extLst>
          </p:cNvPr>
          <p:cNvSpPr>
            <a:spLocks noGrp="1"/>
          </p:cNvSpPr>
          <p:nvPr>
            <p:ph type="title"/>
          </p:nvPr>
        </p:nvSpPr>
        <p:spPr/>
        <p:txBody>
          <a:bodyPr/>
          <a:lstStyle/>
          <a:p>
            <a:r>
              <a:rPr lang="en-US"/>
              <a:t>Facebook Own Posts Table | All profiles - 8 of 14</a:t>
            </a:r>
          </a:p>
        </p:txBody>
      </p:sp>
      <p:graphicFrame>
        <p:nvGraphicFramePr>
          <p:cNvPr id="5" name="Table Placeholder 4">
            <a:extLst>
              <a:ext uri="{FF2B5EF4-FFF2-40B4-BE49-F238E27FC236}">
                <a16:creationId xmlns:a16="http://schemas.microsoft.com/office/drawing/2014/main" id="{09DAD14C-87C9-4C01-B810-3B508C9DA08D}"/>
              </a:ext>
            </a:extLst>
          </p:cNvPr>
          <p:cNvGraphicFramePr>
            <a:graphicFrameLocks noGrp="1"/>
          </p:cNvGraphicFramePr>
          <p:nvPr>
            <p:ph type="tbl" sz="quarter" idx="13"/>
            <p:extLst>
              <p:ext uri="{D42A27DB-BD31-4B8C-83A1-F6EECF244321}">
                <p14:modId xmlns:p14="http://schemas.microsoft.com/office/powerpoint/2010/main" val="399415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550467"/>
                    </a:ext>
                  </a:extLst>
                </a:gridCol>
                <a:gridCol w="1152144">
                  <a:extLst>
                    <a:ext uri="{9D8B030D-6E8A-4147-A177-3AD203B41FA5}">
                      <a16:colId xmlns:a16="http://schemas.microsoft.com/office/drawing/2014/main" val="1276016162"/>
                    </a:ext>
                  </a:extLst>
                </a:gridCol>
                <a:gridCol w="576072">
                  <a:extLst>
                    <a:ext uri="{9D8B030D-6E8A-4147-A177-3AD203B41FA5}">
                      <a16:colId xmlns:a16="http://schemas.microsoft.com/office/drawing/2014/main" val="1438529391"/>
                    </a:ext>
                  </a:extLst>
                </a:gridCol>
                <a:gridCol w="576072">
                  <a:extLst>
                    <a:ext uri="{9D8B030D-6E8A-4147-A177-3AD203B41FA5}">
                      <a16:colId xmlns:a16="http://schemas.microsoft.com/office/drawing/2014/main" val="3934338950"/>
                    </a:ext>
                  </a:extLst>
                </a:gridCol>
                <a:gridCol w="576072">
                  <a:extLst>
                    <a:ext uri="{9D8B030D-6E8A-4147-A177-3AD203B41FA5}">
                      <a16:colId xmlns:a16="http://schemas.microsoft.com/office/drawing/2014/main" val="2275605387"/>
                    </a:ext>
                  </a:extLst>
                </a:gridCol>
                <a:gridCol w="576072">
                  <a:extLst>
                    <a:ext uri="{9D8B030D-6E8A-4147-A177-3AD203B41FA5}">
                      <a16:colId xmlns:a16="http://schemas.microsoft.com/office/drawing/2014/main" val="4266964842"/>
                    </a:ext>
                  </a:extLst>
                </a:gridCol>
                <a:gridCol w="576072">
                  <a:extLst>
                    <a:ext uri="{9D8B030D-6E8A-4147-A177-3AD203B41FA5}">
                      <a16:colId xmlns:a16="http://schemas.microsoft.com/office/drawing/2014/main" val="2904958202"/>
                    </a:ext>
                  </a:extLst>
                </a:gridCol>
                <a:gridCol w="576072">
                  <a:extLst>
                    <a:ext uri="{9D8B030D-6E8A-4147-A177-3AD203B41FA5}">
                      <a16:colId xmlns:a16="http://schemas.microsoft.com/office/drawing/2014/main" val="848401864"/>
                    </a:ext>
                  </a:extLst>
                </a:gridCol>
                <a:gridCol w="576072">
                  <a:extLst>
                    <a:ext uri="{9D8B030D-6E8A-4147-A177-3AD203B41FA5}">
                      <a16:colId xmlns:a16="http://schemas.microsoft.com/office/drawing/2014/main" val="876778464"/>
                    </a:ext>
                  </a:extLst>
                </a:gridCol>
                <a:gridCol w="576072">
                  <a:extLst>
                    <a:ext uri="{9D8B030D-6E8A-4147-A177-3AD203B41FA5}">
                      <a16:colId xmlns:a16="http://schemas.microsoft.com/office/drawing/2014/main" val="197894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0282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- 2022-05-21 08:53:00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تحديد الفكين بحقن الفيلرز تعد تقنية سهله و سريعه و لكنها تبرز معالم جمال الوجه
للاستفسار ٠٠٩٧١٤٤٢٣٧٦٠٠
#تحديد_الفك #تكساس #فيلرز #بوتكس #جمال #تجميل #دبي #الامارات 
</a:t>
                      </a:r>
                      <a:r>
                        <a:rPr kumimoji="0" lang="en-US" sz="1000" b="0" i="0" u="none" strike="noStrike" kern="1200" cap="none" spc="0" normalizeH="0" baseline="0" noProof="0">
                          <a:ln>
                            <a:noFill/>
                          </a:ln>
                          <a:solidFill>
                            <a:prstClr val="black"/>
                          </a:solidFill>
                          <a:effectLst/>
                          <a:uLnTx/>
                          <a:uFillTx/>
                          <a:latin typeface="+mn-lt"/>
                          <a:ea typeface="+mn-ea"/>
                          <a:cs typeface="+mn-cs"/>
                        </a:rPr>
                        <a:t>Jawline contouring with fillers, simple &amp; quick procedure but makes a big difference in your face
For more detail 0098144237600
#beauty #jawline #fillers #facial #dubai #botox #contouring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7016382"/>
                  </a:ext>
                </a:extLst>
              </a:tr>
            </a:tbl>
          </a:graphicData>
        </a:graphic>
      </p:graphicFrame>
      <p:sp>
        <p:nvSpPr>
          <p:cNvPr id="4" name="Text Placeholder 3">
            <a:extLst>
              <a:ext uri="{FF2B5EF4-FFF2-40B4-BE49-F238E27FC236}">
                <a16:creationId xmlns:a16="http://schemas.microsoft.com/office/drawing/2014/main" id="{A56956D2-7080-4331-831C-2FCB8EA9053D}"/>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642830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0747-DDFB-499F-B6C4-DA697A5CF36C}"/>
              </a:ext>
            </a:extLst>
          </p:cNvPr>
          <p:cNvSpPr>
            <a:spLocks noGrp="1"/>
          </p:cNvSpPr>
          <p:nvPr>
            <p:ph type="title"/>
          </p:nvPr>
        </p:nvSpPr>
        <p:spPr/>
        <p:txBody>
          <a:bodyPr/>
          <a:lstStyle/>
          <a:p>
            <a:r>
              <a:rPr lang="en-US"/>
              <a:t>Facebook Own Posts Table | All profiles - 9 of 14</a:t>
            </a:r>
          </a:p>
        </p:txBody>
      </p:sp>
      <p:graphicFrame>
        <p:nvGraphicFramePr>
          <p:cNvPr id="5" name="Table Placeholder 4">
            <a:extLst>
              <a:ext uri="{FF2B5EF4-FFF2-40B4-BE49-F238E27FC236}">
                <a16:creationId xmlns:a16="http://schemas.microsoft.com/office/drawing/2014/main" id="{0AC9D911-9F98-4251-9543-E97E4FC18532}"/>
              </a:ext>
            </a:extLst>
          </p:cNvPr>
          <p:cNvGraphicFramePr>
            <a:graphicFrameLocks noGrp="1"/>
          </p:cNvGraphicFramePr>
          <p:nvPr>
            <p:ph type="tbl" sz="quarter" idx="13"/>
            <p:extLst>
              <p:ext uri="{D42A27DB-BD31-4B8C-83A1-F6EECF244321}">
                <p14:modId xmlns:p14="http://schemas.microsoft.com/office/powerpoint/2010/main" val="151084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25643019"/>
                    </a:ext>
                  </a:extLst>
                </a:gridCol>
                <a:gridCol w="1152144">
                  <a:extLst>
                    <a:ext uri="{9D8B030D-6E8A-4147-A177-3AD203B41FA5}">
                      <a16:colId xmlns:a16="http://schemas.microsoft.com/office/drawing/2014/main" val="1091537950"/>
                    </a:ext>
                  </a:extLst>
                </a:gridCol>
                <a:gridCol w="576072">
                  <a:extLst>
                    <a:ext uri="{9D8B030D-6E8A-4147-A177-3AD203B41FA5}">
                      <a16:colId xmlns:a16="http://schemas.microsoft.com/office/drawing/2014/main" val="435484161"/>
                    </a:ext>
                  </a:extLst>
                </a:gridCol>
                <a:gridCol w="576072">
                  <a:extLst>
                    <a:ext uri="{9D8B030D-6E8A-4147-A177-3AD203B41FA5}">
                      <a16:colId xmlns:a16="http://schemas.microsoft.com/office/drawing/2014/main" val="1398654432"/>
                    </a:ext>
                  </a:extLst>
                </a:gridCol>
                <a:gridCol w="576072">
                  <a:extLst>
                    <a:ext uri="{9D8B030D-6E8A-4147-A177-3AD203B41FA5}">
                      <a16:colId xmlns:a16="http://schemas.microsoft.com/office/drawing/2014/main" val="641442093"/>
                    </a:ext>
                  </a:extLst>
                </a:gridCol>
                <a:gridCol w="576072">
                  <a:extLst>
                    <a:ext uri="{9D8B030D-6E8A-4147-A177-3AD203B41FA5}">
                      <a16:colId xmlns:a16="http://schemas.microsoft.com/office/drawing/2014/main" val="2781905296"/>
                    </a:ext>
                  </a:extLst>
                </a:gridCol>
                <a:gridCol w="576072">
                  <a:extLst>
                    <a:ext uri="{9D8B030D-6E8A-4147-A177-3AD203B41FA5}">
                      <a16:colId xmlns:a16="http://schemas.microsoft.com/office/drawing/2014/main" val="3456235296"/>
                    </a:ext>
                  </a:extLst>
                </a:gridCol>
                <a:gridCol w="576072">
                  <a:extLst>
                    <a:ext uri="{9D8B030D-6E8A-4147-A177-3AD203B41FA5}">
                      <a16:colId xmlns:a16="http://schemas.microsoft.com/office/drawing/2014/main" val="1587123194"/>
                    </a:ext>
                  </a:extLst>
                </a:gridCol>
                <a:gridCol w="576072">
                  <a:extLst>
                    <a:ext uri="{9D8B030D-6E8A-4147-A177-3AD203B41FA5}">
                      <a16:colId xmlns:a16="http://schemas.microsoft.com/office/drawing/2014/main" val="218178826"/>
                    </a:ext>
                  </a:extLst>
                </a:gridCol>
                <a:gridCol w="576072">
                  <a:extLst>
                    <a:ext uri="{9D8B030D-6E8A-4147-A177-3AD203B41FA5}">
                      <a16:colId xmlns:a16="http://schemas.microsoft.com/office/drawing/2014/main" val="78341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887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- 2022-05-20 15:14:48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علاج الوحمات الوعائية باستخدام افضل و احدث جهاز ليزر
#ليزر #علاج #وحمات #طب #بشرة #دبي #الإمارات 
</a:t>
                      </a:r>
                      <a:r>
                        <a:rPr kumimoji="0" lang="en-US" sz="1000" b="0" i="0" u="none" strike="noStrike" kern="1200" cap="none" spc="0" normalizeH="0" baseline="0" noProof="0">
                          <a:ln>
                            <a:noFill/>
                          </a:ln>
                          <a:solidFill>
                            <a:prstClr val="black"/>
                          </a:solidFill>
                          <a:effectLst/>
                          <a:uLnTx/>
                          <a:uFillTx/>
                          <a:latin typeface="+mn-lt"/>
                          <a:ea typeface="+mn-ea"/>
                          <a:cs typeface="+mn-cs"/>
                        </a:rPr>
                        <a:t>The best laser machine to treat congenital Nevus. 
#birthmark #laser #medicine #dermatology #dubai #uae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8880824"/>
                  </a:ext>
                </a:extLst>
              </a:tr>
            </a:tbl>
          </a:graphicData>
        </a:graphic>
      </p:graphicFrame>
      <p:sp>
        <p:nvSpPr>
          <p:cNvPr id="4" name="Text Placeholder 3">
            <a:extLst>
              <a:ext uri="{FF2B5EF4-FFF2-40B4-BE49-F238E27FC236}">
                <a16:creationId xmlns:a16="http://schemas.microsoft.com/office/drawing/2014/main" id="{C1B21685-01BA-4129-A2B0-4019C0AEAE37}"/>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368198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E779B-2C7F-4CF2-9DC3-6F2FBF1AD28B}"/>
              </a:ext>
            </a:extLst>
          </p:cNvPr>
          <p:cNvSpPr>
            <a:spLocks noGrp="1"/>
          </p:cNvSpPr>
          <p:nvPr>
            <p:ph type="title"/>
          </p:nvPr>
        </p:nvSpPr>
        <p:spPr/>
        <p:txBody>
          <a:bodyPr/>
          <a:lstStyle/>
          <a:p>
            <a:r>
              <a:rPr lang="en-US"/>
              <a:t>Facebook Own Posts Table | All profiles - 10 of 14</a:t>
            </a:r>
          </a:p>
        </p:txBody>
      </p:sp>
      <p:graphicFrame>
        <p:nvGraphicFramePr>
          <p:cNvPr id="5" name="Table Placeholder 4">
            <a:extLst>
              <a:ext uri="{FF2B5EF4-FFF2-40B4-BE49-F238E27FC236}">
                <a16:creationId xmlns:a16="http://schemas.microsoft.com/office/drawing/2014/main" id="{67BB426B-5C96-432F-A166-69B93A024473}"/>
              </a:ext>
            </a:extLst>
          </p:cNvPr>
          <p:cNvGraphicFramePr>
            <a:graphicFrameLocks noGrp="1"/>
          </p:cNvGraphicFramePr>
          <p:nvPr>
            <p:ph type="tbl" sz="quarter" idx="13"/>
            <p:extLst>
              <p:ext uri="{D42A27DB-BD31-4B8C-83A1-F6EECF244321}">
                <p14:modId xmlns:p14="http://schemas.microsoft.com/office/powerpoint/2010/main" val="30205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73728149"/>
                    </a:ext>
                  </a:extLst>
                </a:gridCol>
                <a:gridCol w="1152144">
                  <a:extLst>
                    <a:ext uri="{9D8B030D-6E8A-4147-A177-3AD203B41FA5}">
                      <a16:colId xmlns:a16="http://schemas.microsoft.com/office/drawing/2014/main" val="2393191995"/>
                    </a:ext>
                  </a:extLst>
                </a:gridCol>
                <a:gridCol w="576072">
                  <a:extLst>
                    <a:ext uri="{9D8B030D-6E8A-4147-A177-3AD203B41FA5}">
                      <a16:colId xmlns:a16="http://schemas.microsoft.com/office/drawing/2014/main" val="744350816"/>
                    </a:ext>
                  </a:extLst>
                </a:gridCol>
                <a:gridCol w="576072">
                  <a:extLst>
                    <a:ext uri="{9D8B030D-6E8A-4147-A177-3AD203B41FA5}">
                      <a16:colId xmlns:a16="http://schemas.microsoft.com/office/drawing/2014/main" val="3540255651"/>
                    </a:ext>
                  </a:extLst>
                </a:gridCol>
                <a:gridCol w="576072">
                  <a:extLst>
                    <a:ext uri="{9D8B030D-6E8A-4147-A177-3AD203B41FA5}">
                      <a16:colId xmlns:a16="http://schemas.microsoft.com/office/drawing/2014/main" val="2473461869"/>
                    </a:ext>
                  </a:extLst>
                </a:gridCol>
                <a:gridCol w="576072">
                  <a:extLst>
                    <a:ext uri="{9D8B030D-6E8A-4147-A177-3AD203B41FA5}">
                      <a16:colId xmlns:a16="http://schemas.microsoft.com/office/drawing/2014/main" val="2660858405"/>
                    </a:ext>
                  </a:extLst>
                </a:gridCol>
                <a:gridCol w="576072">
                  <a:extLst>
                    <a:ext uri="{9D8B030D-6E8A-4147-A177-3AD203B41FA5}">
                      <a16:colId xmlns:a16="http://schemas.microsoft.com/office/drawing/2014/main" val="663196060"/>
                    </a:ext>
                  </a:extLst>
                </a:gridCol>
                <a:gridCol w="576072">
                  <a:extLst>
                    <a:ext uri="{9D8B030D-6E8A-4147-A177-3AD203B41FA5}">
                      <a16:colId xmlns:a16="http://schemas.microsoft.com/office/drawing/2014/main" val="523740609"/>
                    </a:ext>
                  </a:extLst>
                </a:gridCol>
                <a:gridCol w="576072">
                  <a:extLst>
                    <a:ext uri="{9D8B030D-6E8A-4147-A177-3AD203B41FA5}">
                      <a16:colId xmlns:a16="http://schemas.microsoft.com/office/drawing/2014/main" val="2542051367"/>
                    </a:ext>
                  </a:extLst>
                </a:gridCol>
                <a:gridCol w="576072">
                  <a:extLst>
                    <a:ext uri="{9D8B030D-6E8A-4147-A177-3AD203B41FA5}">
                      <a16:colId xmlns:a16="http://schemas.microsoft.com/office/drawing/2014/main" val="31891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9292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15:55:00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جراح التجميل العالمي الكوري الدكتور يانغ سو بارك في زيارة الى دبي من تاريخ ٢٣ مايو لغاية ٢٦ مايو
للحجز تواصلوا معنا على ٠٠٩٧١٤٤٢٣٧٦٠٠
#جراحة_تجميل #تجميل_الانف #شد_الوجه #دبي #كوريا #شفط_الدهون #خيوط #نحت_الجسم 
</a:t>
                      </a:r>
                      <a:r>
                        <a:rPr kumimoji="0" lang="en-US" sz="1000" b="0" i="0" u="none" strike="noStrike" kern="1200" cap="none" spc="0" normalizeH="0" baseline="0" noProof="0">
                          <a:ln>
                            <a:noFill/>
                          </a:ln>
                          <a:solidFill>
                            <a:prstClr val="black"/>
                          </a:solidFill>
                          <a:effectLst/>
                          <a:uLnTx/>
                          <a:uFillTx/>
                          <a:latin typeface="+mn-lt"/>
                          <a:ea typeface="+mn-ea"/>
                          <a:cs typeface="+mn-cs"/>
                        </a:rPr>
                        <a:t>Celebrities plastic surgeon Dr Yang Soo Park from Korea visiting Dubai from May 23 to 26
For appointment 0097144237600
#beauty #plasticsurgery #korea #dubai #rhinoplasty #liposuction #facelift #thread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0007733"/>
                  </a:ext>
                </a:extLst>
              </a:tr>
            </a:tbl>
          </a:graphicData>
        </a:graphic>
      </p:graphicFrame>
      <p:sp>
        <p:nvSpPr>
          <p:cNvPr id="4" name="Text Placeholder 3">
            <a:extLst>
              <a:ext uri="{FF2B5EF4-FFF2-40B4-BE49-F238E27FC236}">
                <a16:creationId xmlns:a16="http://schemas.microsoft.com/office/drawing/2014/main" id="{A4896642-4885-484F-AB49-5E6D16BC4077}"/>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178934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6A2E-C269-454D-BBCC-6CDC51A1A6D4}"/>
              </a:ext>
            </a:extLst>
          </p:cNvPr>
          <p:cNvSpPr>
            <a:spLocks noGrp="1"/>
          </p:cNvSpPr>
          <p:nvPr>
            <p:ph type="title"/>
          </p:nvPr>
        </p:nvSpPr>
        <p:spPr/>
        <p:txBody>
          <a:bodyPr/>
          <a:lstStyle/>
          <a:p>
            <a:r>
              <a:rPr lang="en-US"/>
              <a:t>Facebook Own Posts Table | All profiles - 11 of 14</a:t>
            </a:r>
          </a:p>
        </p:txBody>
      </p:sp>
      <p:graphicFrame>
        <p:nvGraphicFramePr>
          <p:cNvPr id="5" name="Table Placeholder 4">
            <a:extLst>
              <a:ext uri="{FF2B5EF4-FFF2-40B4-BE49-F238E27FC236}">
                <a16:creationId xmlns:a16="http://schemas.microsoft.com/office/drawing/2014/main" id="{5A07D86A-E4C4-4C1C-A954-881CDE3F4A5F}"/>
              </a:ext>
            </a:extLst>
          </p:cNvPr>
          <p:cNvGraphicFramePr>
            <a:graphicFrameLocks noGrp="1"/>
          </p:cNvGraphicFramePr>
          <p:nvPr>
            <p:ph type="tbl" sz="quarter" idx="13"/>
            <p:extLst>
              <p:ext uri="{D42A27DB-BD31-4B8C-83A1-F6EECF244321}">
                <p14:modId xmlns:p14="http://schemas.microsoft.com/office/powerpoint/2010/main" val="407142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2049421"/>
                    </a:ext>
                  </a:extLst>
                </a:gridCol>
                <a:gridCol w="1152144">
                  <a:extLst>
                    <a:ext uri="{9D8B030D-6E8A-4147-A177-3AD203B41FA5}">
                      <a16:colId xmlns:a16="http://schemas.microsoft.com/office/drawing/2014/main" val="1637364214"/>
                    </a:ext>
                  </a:extLst>
                </a:gridCol>
                <a:gridCol w="576072">
                  <a:extLst>
                    <a:ext uri="{9D8B030D-6E8A-4147-A177-3AD203B41FA5}">
                      <a16:colId xmlns:a16="http://schemas.microsoft.com/office/drawing/2014/main" val="1137640481"/>
                    </a:ext>
                  </a:extLst>
                </a:gridCol>
                <a:gridCol w="576072">
                  <a:extLst>
                    <a:ext uri="{9D8B030D-6E8A-4147-A177-3AD203B41FA5}">
                      <a16:colId xmlns:a16="http://schemas.microsoft.com/office/drawing/2014/main" val="3896891164"/>
                    </a:ext>
                  </a:extLst>
                </a:gridCol>
                <a:gridCol w="576072">
                  <a:extLst>
                    <a:ext uri="{9D8B030D-6E8A-4147-A177-3AD203B41FA5}">
                      <a16:colId xmlns:a16="http://schemas.microsoft.com/office/drawing/2014/main" val="1477327624"/>
                    </a:ext>
                  </a:extLst>
                </a:gridCol>
                <a:gridCol w="576072">
                  <a:extLst>
                    <a:ext uri="{9D8B030D-6E8A-4147-A177-3AD203B41FA5}">
                      <a16:colId xmlns:a16="http://schemas.microsoft.com/office/drawing/2014/main" val="493399567"/>
                    </a:ext>
                  </a:extLst>
                </a:gridCol>
                <a:gridCol w="576072">
                  <a:extLst>
                    <a:ext uri="{9D8B030D-6E8A-4147-A177-3AD203B41FA5}">
                      <a16:colId xmlns:a16="http://schemas.microsoft.com/office/drawing/2014/main" val="2723765830"/>
                    </a:ext>
                  </a:extLst>
                </a:gridCol>
                <a:gridCol w="576072">
                  <a:extLst>
                    <a:ext uri="{9D8B030D-6E8A-4147-A177-3AD203B41FA5}">
                      <a16:colId xmlns:a16="http://schemas.microsoft.com/office/drawing/2014/main" val="837793327"/>
                    </a:ext>
                  </a:extLst>
                </a:gridCol>
                <a:gridCol w="576072">
                  <a:extLst>
                    <a:ext uri="{9D8B030D-6E8A-4147-A177-3AD203B41FA5}">
                      <a16:colId xmlns:a16="http://schemas.microsoft.com/office/drawing/2014/main" val="1366358430"/>
                    </a:ext>
                  </a:extLst>
                </a:gridCol>
                <a:gridCol w="576072">
                  <a:extLst>
                    <a:ext uri="{9D8B030D-6E8A-4147-A177-3AD203B41FA5}">
                      <a16:colId xmlns:a16="http://schemas.microsoft.com/office/drawing/2014/main" val="202118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663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10:56:45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حافظي على جمال شعرك خلال فترة الصيف مع جهاز الكيتوكس الضوئي في منتجع الشيهانه الطبي
#جمال #بشرة #العناية_بالشعر #فصل_الصيف #دبي
</a:t>
                      </a:r>
                      <a:r>
                        <a:rPr kumimoji="0" lang="en-US" sz="1000" b="0" i="0" u="none" strike="noStrike" kern="1200" cap="none" spc="0" normalizeH="0" baseline="0" noProof="0">
                          <a:ln>
                            <a:noFill/>
                          </a:ln>
                          <a:solidFill>
                            <a:prstClr val="black"/>
                          </a:solidFill>
                          <a:effectLst/>
                          <a:uLnTx/>
                          <a:uFillTx/>
                          <a:latin typeface="+mn-lt"/>
                          <a:ea typeface="+mn-ea"/>
                          <a:cs typeface="+mn-cs"/>
                        </a:rPr>
                        <a:t>Keep your hair healthy and hydrated during summer with KETOX light therapy at AlShehana Medical SPA.
#haircare #summer #beauty #SPA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0140950"/>
                  </a:ext>
                </a:extLst>
              </a:tr>
            </a:tbl>
          </a:graphicData>
        </a:graphic>
      </p:graphicFrame>
      <p:sp>
        <p:nvSpPr>
          <p:cNvPr id="4" name="Text Placeholder 3">
            <a:extLst>
              <a:ext uri="{FF2B5EF4-FFF2-40B4-BE49-F238E27FC236}">
                <a16:creationId xmlns:a16="http://schemas.microsoft.com/office/drawing/2014/main" id="{780A90D5-FEF3-4CAB-8FD0-6A5BA76EC85F}"/>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95564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6397-90EB-4DC0-8134-505EA06E0DBA}"/>
              </a:ext>
            </a:extLst>
          </p:cNvPr>
          <p:cNvSpPr>
            <a:spLocks noGrp="1"/>
          </p:cNvSpPr>
          <p:nvPr>
            <p:ph type="title"/>
          </p:nvPr>
        </p:nvSpPr>
        <p:spPr/>
        <p:txBody>
          <a:bodyPr/>
          <a:lstStyle/>
          <a:p>
            <a:r>
              <a:rPr lang="en-US"/>
              <a:t>Facebook Own Posts Table | All profiles - 12 of 14</a:t>
            </a:r>
          </a:p>
        </p:txBody>
      </p:sp>
      <p:graphicFrame>
        <p:nvGraphicFramePr>
          <p:cNvPr id="5" name="Table Placeholder 4">
            <a:extLst>
              <a:ext uri="{FF2B5EF4-FFF2-40B4-BE49-F238E27FC236}">
                <a16:creationId xmlns:a16="http://schemas.microsoft.com/office/drawing/2014/main" id="{C98BEFD7-C8BA-4E41-8ECF-E9E02E5FFB6C}"/>
              </a:ext>
            </a:extLst>
          </p:cNvPr>
          <p:cNvGraphicFramePr>
            <a:graphicFrameLocks noGrp="1"/>
          </p:cNvGraphicFramePr>
          <p:nvPr>
            <p:ph type="tbl" sz="quarter" idx="13"/>
            <p:extLst>
              <p:ext uri="{D42A27DB-BD31-4B8C-83A1-F6EECF244321}">
                <p14:modId xmlns:p14="http://schemas.microsoft.com/office/powerpoint/2010/main" val="132582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769891"/>
                    </a:ext>
                  </a:extLst>
                </a:gridCol>
                <a:gridCol w="1152144">
                  <a:extLst>
                    <a:ext uri="{9D8B030D-6E8A-4147-A177-3AD203B41FA5}">
                      <a16:colId xmlns:a16="http://schemas.microsoft.com/office/drawing/2014/main" val="3118970049"/>
                    </a:ext>
                  </a:extLst>
                </a:gridCol>
                <a:gridCol w="576072">
                  <a:extLst>
                    <a:ext uri="{9D8B030D-6E8A-4147-A177-3AD203B41FA5}">
                      <a16:colId xmlns:a16="http://schemas.microsoft.com/office/drawing/2014/main" val="1228756366"/>
                    </a:ext>
                  </a:extLst>
                </a:gridCol>
                <a:gridCol w="576072">
                  <a:extLst>
                    <a:ext uri="{9D8B030D-6E8A-4147-A177-3AD203B41FA5}">
                      <a16:colId xmlns:a16="http://schemas.microsoft.com/office/drawing/2014/main" val="1480751400"/>
                    </a:ext>
                  </a:extLst>
                </a:gridCol>
                <a:gridCol w="576072">
                  <a:extLst>
                    <a:ext uri="{9D8B030D-6E8A-4147-A177-3AD203B41FA5}">
                      <a16:colId xmlns:a16="http://schemas.microsoft.com/office/drawing/2014/main" val="498073883"/>
                    </a:ext>
                  </a:extLst>
                </a:gridCol>
                <a:gridCol w="576072">
                  <a:extLst>
                    <a:ext uri="{9D8B030D-6E8A-4147-A177-3AD203B41FA5}">
                      <a16:colId xmlns:a16="http://schemas.microsoft.com/office/drawing/2014/main" val="4265921165"/>
                    </a:ext>
                  </a:extLst>
                </a:gridCol>
                <a:gridCol w="576072">
                  <a:extLst>
                    <a:ext uri="{9D8B030D-6E8A-4147-A177-3AD203B41FA5}">
                      <a16:colId xmlns:a16="http://schemas.microsoft.com/office/drawing/2014/main" val="23330140"/>
                    </a:ext>
                  </a:extLst>
                </a:gridCol>
                <a:gridCol w="576072">
                  <a:extLst>
                    <a:ext uri="{9D8B030D-6E8A-4147-A177-3AD203B41FA5}">
                      <a16:colId xmlns:a16="http://schemas.microsoft.com/office/drawing/2014/main" val="2330038872"/>
                    </a:ext>
                  </a:extLst>
                </a:gridCol>
                <a:gridCol w="576072">
                  <a:extLst>
                    <a:ext uri="{9D8B030D-6E8A-4147-A177-3AD203B41FA5}">
                      <a16:colId xmlns:a16="http://schemas.microsoft.com/office/drawing/2014/main" val="1949446776"/>
                    </a:ext>
                  </a:extLst>
                </a:gridCol>
                <a:gridCol w="576072">
                  <a:extLst>
                    <a:ext uri="{9D8B030D-6E8A-4147-A177-3AD203B41FA5}">
                      <a16:colId xmlns:a16="http://schemas.microsoft.com/office/drawing/2014/main" val="27898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3074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15:13:36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تجميل الأنف بأحدث الطرق الجراحية و على يد امهر أطباء التجميل. 
#تجميل_الانف #جراحة_تجميل #جمال #صحة #طب #دبي
</a:t>
                      </a:r>
                      <a:r>
                        <a:rPr kumimoji="0" lang="en-US" sz="1000" b="0" i="0" u="none" strike="noStrike" kern="1200" cap="none" spc="0" normalizeH="0" baseline="0" noProof="0">
                          <a:ln>
                            <a:noFill/>
                          </a:ln>
                          <a:solidFill>
                            <a:prstClr val="black"/>
                          </a:solidFill>
                          <a:effectLst/>
                          <a:uLnTx/>
                          <a:uFillTx/>
                          <a:latin typeface="+mn-lt"/>
                          <a:ea typeface="+mn-ea"/>
                          <a:cs typeface="+mn-cs"/>
                        </a:rPr>
                        <a:t>Rhinoplasty procedure with advanced technologies.
#plasticsurgery #beauty #nosesurgery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039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11:15:15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تبحثين عن عمليات تجميل نسائية في المنطقة الحميمة على يد متخصص فالدكتور اليكساندروس هو الخيار الصحيح لانه بالإضافة إلى خبرته في هذا المجال فهو متخصص في أمراض النساء والولادة. إحجزي موعدك الآن 0097144237600
</a:t>
                      </a:r>
                      <a:r>
                        <a:rPr kumimoji="0" lang="en-US" sz="1000" b="0" i="0" u="none" strike="noStrike" kern="1200" cap="none" spc="0" normalizeH="0" baseline="0" noProof="0">
                          <a:ln>
                            <a:noFill/>
                          </a:ln>
                          <a:solidFill>
                            <a:prstClr val="black"/>
                          </a:solidFill>
                          <a:effectLst/>
                          <a:uLnTx/>
                          <a:uFillTx/>
                          <a:latin typeface="+mn-lt"/>
                          <a:ea typeface="+mn-ea"/>
                          <a:cs typeface="+mn-cs"/>
                        </a:rPr>
                        <a:t>If you are looking for cosmetic Gynecologist who himself is a Specialist - Obstetrics and Gynecology then Dr Alexandros is your choice. Book your appointment NOW 0097144237600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54656201"/>
                  </a:ext>
                </a:extLst>
              </a:tr>
            </a:tbl>
          </a:graphicData>
        </a:graphic>
      </p:graphicFrame>
      <p:sp>
        <p:nvSpPr>
          <p:cNvPr id="4" name="Text Placeholder 3">
            <a:extLst>
              <a:ext uri="{FF2B5EF4-FFF2-40B4-BE49-F238E27FC236}">
                <a16:creationId xmlns:a16="http://schemas.microsoft.com/office/drawing/2014/main" id="{0EDFC7C2-050D-4DB2-8001-8B7BAB110E94}"/>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101315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08435-23F6-474B-A5F1-1E26AEE853E2}"/>
              </a:ext>
            </a:extLst>
          </p:cNvPr>
          <p:cNvSpPr>
            <a:spLocks noGrp="1"/>
          </p:cNvSpPr>
          <p:nvPr>
            <p:ph type="title"/>
          </p:nvPr>
        </p:nvSpPr>
        <p:spPr/>
        <p:txBody>
          <a:bodyPr/>
          <a:lstStyle/>
          <a:p>
            <a:r>
              <a:rPr lang="en-US"/>
              <a:t>Facebook Own Posts Table | All profiles - 13 of 14</a:t>
            </a:r>
          </a:p>
        </p:txBody>
      </p:sp>
      <p:graphicFrame>
        <p:nvGraphicFramePr>
          <p:cNvPr id="5" name="Table Placeholder 4">
            <a:extLst>
              <a:ext uri="{FF2B5EF4-FFF2-40B4-BE49-F238E27FC236}">
                <a16:creationId xmlns:a16="http://schemas.microsoft.com/office/drawing/2014/main" id="{7830E08D-AEC9-4DCC-AE6B-E093EA40B60C}"/>
              </a:ext>
            </a:extLst>
          </p:cNvPr>
          <p:cNvGraphicFramePr>
            <a:graphicFrameLocks noGrp="1"/>
          </p:cNvGraphicFramePr>
          <p:nvPr>
            <p:ph type="tbl" sz="quarter" idx="13"/>
            <p:extLst>
              <p:ext uri="{D42A27DB-BD31-4B8C-83A1-F6EECF244321}">
                <p14:modId xmlns:p14="http://schemas.microsoft.com/office/powerpoint/2010/main" val="2968023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7617066"/>
                    </a:ext>
                  </a:extLst>
                </a:gridCol>
                <a:gridCol w="1152144">
                  <a:extLst>
                    <a:ext uri="{9D8B030D-6E8A-4147-A177-3AD203B41FA5}">
                      <a16:colId xmlns:a16="http://schemas.microsoft.com/office/drawing/2014/main" val="2401651227"/>
                    </a:ext>
                  </a:extLst>
                </a:gridCol>
                <a:gridCol w="576072">
                  <a:extLst>
                    <a:ext uri="{9D8B030D-6E8A-4147-A177-3AD203B41FA5}">
                      <a16:colId xmlns:a16="http://schemas.microsoft.com/office/drawing/2014/main" val="2863032618"/>
                    </a:ext>
                  </a:extLst>
                </a:gridCol>
                <a:gridCol w="576072">
                  <a:extLst>
                    <a:ext uri="{9D8B030D-6E8A-4147-A177-3AD203B41FA5}">
                      <a16:colId xmlns:a16="http://schemas.microsoft.com/office/drawing/2014/main" val="3423326443"/>
                    </a:ext>
                  </a:extLst>
                </a:gridCol>
                <a:gridCol w="576072">
                  <a:extLst>
                    <a:ext uri="{9D8B030D-6E8A-4147-A177-3AD203B41FA5}">
                      <a16:colId xmlns:a16="http://schemas.microsoft.com/office/drawing/2014/main" val="3202731937"/>
                    </a:ext>
                  </a:extLst>
                </a:gridCol>
                <a:gridCol w="576072">
                  <a:extLst>
                    <a:ext uri="{9D8B030D-6E8A-4147-A177-3AD203B41FA5}">
                      <a16:colId xmlns:a16="http://schemas.microsoft.com/office/drawing/2014/main" val="927285234"/>
                    </a:ext>
                  </a:extLst>
                </a:gridCol>
                <a:gridCol w="576072">
                  <a:extLst>
                    <a:ext uri="{9D8B030D-6E8A-4147-A177-3AD203B41FA5}">
                      <a16:colId xmlns:a16="http://schemas.microsoft.com/office/drawing/2014/main" val="2726141889"/>
                    </a:ext>
                  </a:extLst>
                </a:gridCol>
                <a:gridCol w="576072">
                  <a:extLst>
                    <a:ext uri="{9D8B030D-6E8A-4147-A177-3AD203B41FA5}">
                      <a16:colId xmlns:a16="http://schemas.microsoft.com/office/drawing/2014/main" val="2587485414"/>
                    </a:ext>
                  </a:extLst>
                </a:gridCol>
                <a:gridCol w="576072">
                  <a:extLst>
                    <a:ext uri="{9D8B030D-6E8A-4147-A177-3AD203B41FA5}">
                      <a16:colId xmlns:a16="http://schemas.microsoft.com/office/drawing/2014/main" val="390560805"/>
                    </a:ext>
                  </a:extLst>
                </a:gridCol>
                <a:gridCol w="576072">
                  <a:extLst>
                    <a:ext uri="{9D8B030D-6E8A-4147-A177-3AD203B41FA5}">
                      <a16:colId xmlns:a16="http://schemas.microsoft.com/office/drawing/2014/main" val="2102162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9890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- 2022-05-17 10:18:18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أحصلوا على التغيير الذي ترغبون به و ذلك عند حصولكم على إستشارة من الدكتور المفضل لدي الكثير من المشاهير حول العالم الدكتور كوستي. تبقى فقط يومين. للحجز والاستفسار يمكنكم التواصل 0097144237600
</a:t>
                      </a:r>
                      <a:r>
                        <a:rPr kumimoji="0" lang="en-US" sz="1000" b="0" i="0" u="none" strike="noStrike" kern="1200" cap="none" spc="0" normalizeH="0" baseline="0" noProof="0">
                          <a:ln>
                            <a:noFill/>
                          </a:ln>
                          <a:solidFill>
                            <a:prstClr val="black"/>
                          </a:solidFill>
                          <a:effectLst/>
                          <a:uLnTx/>
                          <a:uFillTx/>
                          <a:latin typeface="+mn-lt"/>
                          <a:ea typeface="+mn-ea"/>
                          <a:cs typeface="+mn-cs"/>
                        </a:rPr>
                        <a:t>Get the change you are looking for when you book your consultation with the doctor preferred by many celebrities Dr. Costi. Book your appointment NOW 0097144237600
#dermatology #buttockslift #buttfiller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0309144"/>
                  </a:ext>
                </a:extLst>
              </a:tr>
            </a:tbl>
          </a:graphicData>
        </a:graphic>
      </p:graphicFrame>
      <p:sp>
        <p:nvSpPr>
          <p:cNvPr id="4" name="Text Placeholder 3">
            <a:extLst>
              <a:ext uri="{FF2B5EF4-FFF2-40B4-BE49-F238E27FC236}">
                <a16:creationId xmlns:a16="http://schemas.microsoft.com/office/drawing/2014/main" id="{F117E40D-ABDA-4107-BC76-A0EF2F97816F}"/>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239561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64CE7-3BA8-4A7F-9B83-7DCE8BDE3C63}"/>
              </a:ext>
            </a:extLst>
          </p:cNvPr>
          <p:cNvSpPr>
            <a:spLocks noGrp="1"/>
          </p:cNvSpPr>
          <p:nvPr>
            <p:ph type="title"/>
          </p:nvPr>
        </p:nvSpPr>
        <p:spPr/>
        <p:txBody>
          <a:bodyPr/>
          <a:lstStyle/>
          <a:p>
            <a:r>
              <a:rPr lang="en-US"/>
              <a:t>Facebook Own Posts Table | All profiles - 14 of 14</a:t>
            </a:r>
          </a:p>
        </p:txBody>
      </p:sp>
      <p:graphicFrame>
        <p:nvGraphicFramePr>
          <p:cNvPr id="5" name="Table Placeholder 4">
            <a:extLst>
              <a:ext uri="{FF2B5EF4-FFF2-40B4-BE49-F238E27FC236}">
                <a16:creationId xmlns:a16="http://schemas.microsoft.com/office/drawing/2014/main" id="{6509F307-7618-4C67-B8D6-88FB0D1FDE7B}"/>
              </a:ext>
            </a:extLst>
          </p:cNvPr>
          <p:cNvGraphicFramePr>
            <a:graphicFrameLocks noGrp="1"/>
          </p:cNvGraphicFramePr>
          <p:nvPr>
            <p:ph type="tbl" sz="quarter" idx="13"/>
            <p:extLst>
              <p:ext uri="{D42A27DB-BD31-4B8C-83A1-F6EECF244321}">
                <p14:modId xmlns:p14="http://schemas.microsoft.com/office/powerpoint/2010/main" val="634570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9818052"/>
                    </a:ext>
                  </a:extLst>
                </a:gridCol>
                <a:gridCol w="1152144">
                  <a:extLst>
                    <a:ext uri="{9D8B030D-6E8A-4147-A177-3AD203B41FA5}">
                      <a16:colId xmlns:a16="http://schemas.microsoft.com/office/drawing/2014/main" val="2396863218"/>
                    </a:ext>
                  </a:extLst>
                </a:gridCol>
                <a:gridCol w="576072">
                  <a:extLst>
                    <a:ext uri="{9D8B030D-6E8A-4147-A177-3AD203B41FA5}">
                      <a16:colId xmlns:a16="http://schemas.microsoft.com/office/drawing/2014/main" val="3090038877"/>
                    </a:ext>
                  </a:extLst>
                </a:gridCol>
                <a:gridCol w="576072">
                  <a:extLst>
                    <a:ext uri="{9D8B030D-6E8A-4147-A177-3AD203B41FA5}">
                      <a16:colId xmlns:a16="http://schemas.microsoft.com/office/drawing/2014/main" val="2258071330"/>
                    </a:ext>
                  </a:extLst>
                </a:gridCol>
                <a:gridCol w="576072">
                  <a:extLst>
                    <a:ext uri="{9D8B030D-6E8A-4147-A177-3AD203B41FA5}">
                      <a16:colId xmlns:a16="http://schemas.microsoft.com/office/drawing/2014/main" val="2417149476"/>
                    </a:ext>
                  </a:extLst>
                </a:gridCol>
                <a:gridCol w="576072">
                  <a:extLst>
                    <a:ext uri="{9D8B030D-6E8A-4147-A177-3AD203B41FA5}">
                      <a16:colId xmlns:a16="http://schemas.microsoft.com/office/drawing/2014/main" val="3944800669"/>
                    </a:ext>
                  </a:extLst>
                </a:gridCol>
                <a:gridCol w="576072">
                  <a:extLst>
                    <a:ext uri="{9D8B030D-6E8A-4147-A177-3AD203B41FA5}">
                      <a16:colId xmlns:a16="http://schemas.microsoft.com/office/drawing/2014/main" val="1789212276"/>
                    </a:ext>
                  </a:extLst>
                </a:gridCol>
                <a:gridCol w="576072">
                  <a:extLst>
                    <a:ext uri="{9D8B030D-6E8A-4147-A177-3AD203B41FA5}">
                      <a16:colId xmlns:a16="http://schemas.microsoft.com/office/drawing/2014/main" val="3424831601"/>
                    </a:ext>
                  </a:extLst>
                </a:gridCol>
                <a:gridCol w="576072">
                  <a:extLst>
                    <a:ext uri="{9D8B030D-6E8A-4147-A177-3AD203B41FA5}">
                      <a16:colId xmlns:a16="http://schemas.microsoft.com/office/drawing/2014/main" val="1198894362"/>
                    </a:ext>
                  </a:extLst>
                </a:gridCol>
                <a:gridCol w="576072">
                  <a:extLst>
                    <a:ext uri="{9D8B030D-6E8A-4147-A177-3AD203B41FA5}">
                      <a16:colId xmlns:a16="http://schemas.microsoft.com/office/drawing/2014/main" val="166885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8339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- 2022-05-16 13:07:41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تتقدم مستشفى الأكاديمية الأمريكية للجراحة التجميلية الى مقام صاحب السمو الشيخ محمد بن زايد آل نهيان رئيس الدولة 'حفظه الله و رعاه"  بأسمى آيات التهاني و التبريكات بمناسبة الثقة الغالية التي أولاه إياها أصحاب السمو أعضاء المجلس الأعلى لاتحاد حكام الإمارات بانتخابه رئيساً لدولة الإمارات العربية المتحدة سائلين الله العلي القدير أن يوفق سموه لما فيه الخير للوطن و شعبه و نجدد عهد الولاء و الوفاء لقيادة سموه الرشيدة لتحقيق مصالح الشعب و إسعاده.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15:39:53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6598363"/>
                  </a:ext>
                </a:extLst>
              </a:tr>
            </a:tbl>
          </a:graphicData>
        </a:graphic>
      </p:graphicFrame>
      <p:sp>
        <p:nvSpPr>
          <p:cNvPr id="4" name="Text Placeholder 3">
            <a:extLst>
              <a:ext uri="{FF2B5EF4-FFF2-40B4-BE49-F238E27FC236}">
                <a16:creationId xmlns:a16="http://schemas.microsoft.com/office/drawing/2014/main" id="{6818B753-3D70-4C54-A3DA-C6BE7C9124D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276121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71FD-AFD5-4F13-A4DE-7C8F296A5399}"/>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B06CB44C-0C17-475C-826A-039D532563B7}"/>
              </a:ext>
            </a:extLst>
          </p:cNvPr>
          <p:cNvGraphicFramePr>
            <a:graphicFrameLocks noGrp="1"/>
          </p:cNvGraphicFramePr>
          <p:nvPr>
            <p:ph type="chart" sz="quarter" idx="13"/>
            <p:extLst>
              <p:ext uri="{D42A27DB-BD31-4B8C-83A1-F6EECF244321}">
                <p14:modId xmlns:p14="http://schemas.microsoft.com/office/powerpoint/2010/main" val="3937587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81B79-C44C-43B4-A489-E52A56EF7D13}"/>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EA79802A-2DD5-4532-A3A3-8011BA0E8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2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50ED4-602B-44B9-A76D-71CD0C0A733F}"/>
              </a:ext>
            </a:extLst>
          </p:cNvPr>
          <p:cNvSpPr>
            <a:spLocks noGrp="1"/>
          </p:cNvSpPr>
          <p:nvPr>
            <p:ph type="title"/>
          </p:nvPr>
        </p:nvSpPr>
        <p:spPr/>
        <p:txBody>
          <a:bodyPr/>
          <a:lstStyle/>
          <a:p>
            <a:r>
              <a:rPr lang="en-US"/>
              <a:t>Facebook Fans Table | All profiles</a:t>
            </a:r>
          </a:p>
        </p:txBody>
      </p:sp>
      <p:graphicFrame>
        <p:nvGraphicFramePr>
          <p:cNvPr id="5" name="Table Placeholder 4">
            <a:extLst>
              <a:ext uri="{FF2B5EF4-FFF2-40B4-BE49-F238E27FC236}">
                <a16:creationId xmlns:a16="http://schemas.microsoft.com/office/drawing/2014/main" id="{4B49A663-CA0C-49C5-A6F5-984AA0AD5549}"/>
              </a:ext>
            </a:extLst>
          </p:cNvPr>
          <p:cNvGraphicFramePr>
            <a:graphicFrameLocks noGrp="1"/>
          </p:cNvGraphicFramePr>
          <p:nvPr>
            <p:ph type="tbl" sz="quarter" idx="13"/>
            <p:extLst>
              <p:ext uri="{D42A27DB-BD31-4B8C-83A1-F6EECF244321}">
                <p14:modId xmlns:p14="http://schemas.microsoft.com/office/powerpoint/2010/main" val="170456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7710857"/>
                    </a:ext>
                  </a:extLst>
                </a:gridCol>
                <a:gridCol w="1234440">
                  <a:extLst>
                    <a:ext uri="{9D8B030D-6E8A-4147-A177-3AD203B41FA5}">
                      <a16:colId xmlns:a16="http://schemas.microsoft.com/office/drawing/2014/main" val="301198160"/>
                    </a:ext>
                  </a:extLst>
                </a:gridCol>
                <a:gridCol w="822960">
                  <a:extLst>
                    <a:ext uri="{9D8B030D-6E8A-4147-A177-3AD203B41FA5}">
                      <a16:colId xmlns:a16="http://schemas.microsoft.com/office/drawing/2014/main" val="1169786374"/>
                    </a:ext>
                  </a:extLst>
                </a:gridCol>
                <a:gridCol w="822960">
                  <a:extLst>
                    <a:ext uri="{9D8B030D-6E8A-4147-A177-3AD203B41FA5}">
                      <a16:colId xmlns:a16="http://schemas.microsoft.com/office/drawing/2014/main" val="1688716191"/>
                    </a:ext>
                  </a:extLst>
                </a:gridCol>
                <a:gridCol w="822960">
                  <a:extLst>
                    <a:ext uri="{9D8B030D-6E8A-4147-A177-3AD203B41FA5}">
                      <a16:colId xmlns:a16="http://schemas.microsoft.com/office/drawing/2014/main" val="1811012694"/>
                    </a:ext>
                  </a:extLst>
                </a:gridCol>
                <a:gridCol w="822960">
                  <a:extLst>
                    <a:ext uri="{9D8B030D-6E8A-4147-A177-3AD203B41FA5}">
                      <a16:colId xmlns:a16="http://schemas.microsoft.com/office/drawing/2014/main" val="184008047"/>
                    </a:ext>
                  </a:extLst>
                </a:gridCol>
                <a:gridCol w="822960">
                  <a:extLst>
                    <a:ext uri="{9D8B030D-6E8A-4147-A177-3AD203B41FA5}">
                      <a16:colId xmlns:a16="http://schemas.microsoft.com/office/drawing/2014/main" val="2450684411"/>
                    </a:ext>
                  </a:extLst>
                </a:gridCol>
                <a:gridCol w="822960">
                  <a:extLst>
                    <a:ext uri="{9D8B030D-6E8A-4147-A177-3AD203B41FA5}">
                      <a16:colId xmlns:a16="http://schemas.microsoft.com/office/drawing/2014/main" val="40180039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58204880"/>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3</a:t>
                      </a:r>
                    </a:p>
                  </a:txBody>
                  <a:tcPr/>
                </a:tc>
                <a:tc>
                  <a:txBody>
                    <a:bodyPr/>
                    <a:lstStyle/>
                    <a:p>
                      <a:r>
                        <a:rPr lang="en-US" sz="1000"/>
                        <a:t>0.0 %</a:t>
                      </a:r>
                    </a:p>
                  </a:txBody>
                  <a:tcPr/>
                </a:tc>
                <a:tc>
                  <a:txBody>
                    <a:bodyPr/>
                    <a:lstStyle/>
                    <a:p>
                      <a:r>
                        <a:rPr lang="en-US" sz="1000"/>
                        <a:t>7</a:t>
                      </a:r>
                    </a:p>
                  </a:txBody>
                  <a:tcPr/>
                </a:tc>
                <a:tc>
                  <a:txBody>
                    <a:bodyPr/>
                    <a:lstStyle/>
                    <a:p>
                      <a:r>
                        <a:rPr lang="en-US" sz="1000"/>
                        <a:t>0.0 %</a:t>
                      </a:r>
                    </a:p>
                  </a:txBody>
                  <a:tcPr/>
                </a:tc>
                <a:tc>
                  <a:txBody>
                    <a:bodyPr/>
                    <a:lstStyle/>
                    <a:p>
                      <a:r>
                        <a:rPr lang="en-US" sz="1000"/>
                        <a:t>58</a:t>
                      </a:r>
                    </a:p>
                  </a:txBody>
                  <a:tcPr/>
                </a:tc>
                <a:tc>
                  <a:txBody>
                    <a:bodyPr/>
                    <a:lstStyle/>
                    <a:p>
                      <a:r>
                        <a:rPr lang="en-US" sz="1000"/>
                        <a:t>0.2 %</a:t>
                      </a:r>
                    </a:p>
                  </a:txBody>
                  <a:tcPr/>
                </a:tc>
                <a:extLst>
                  <a:ext uri="{0D108BD9-81ED-4DB2-BD59-A6C34878D82A}">
                    <a16:rowId xmlns:a16="http://schemas.microsoft.com/office/drawing/2014/main" val="2199759901"/>
                  </a:ext>
                </a:extLst>
              </a:tr>
            </a:tbl>
          </a:graphicData>
        </a:graphic>
      </p:graphicFrame>
      <p:sp>
        <p:nvSpPr>
          <p:cNvPr id="4" name="Text Placeholder 3">
            <a:extLst>
              <a:ext uri="{FF2B5EF4-FFF2-40B4-BE49-F238E27FC236}">
                <a16:creationId xmlns:a16="http://schemas.microsoft.com/office/drawing/2014/main" id="{62CA95EC-29A1-4DDE-8780-F71E11C8AA61}"/>
              </a:ext>
            </a:extLst>
          </p:cNvPr>
          <p:cNvSpPr>
            <a:spLocks noGrp="1"/>
          </p:cNvSpPr>
          <p:nvPr>
            <p:ph type="body" sz="quarter" idx="14"/>
          </p:nvPr>
        </p:nvSpPr>
        <p:spPr/>
        <p:txBody>
          <a:bodyPr/>
          <a:lstStyle/>
          <a:p>
            <a:r>
              <a:rPr lang="en-US"/>
              <a:t>06/03/2022 - 07/03/2022</a:t>
            </a:r>
          </a:p>
        </p:txBody>
      </p:sp>
    </p:spTree>
    <p:extLst>
      <p:ext uri="{BB962C8B-B14F-4D97-AF65-F5344CB8AC3E}">
        <p14:creationId xmlns:p14="http://schemas.microsoft.com/office/powerpoint/2010/main" val="255158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3BC50-2455-45BF-A598-372EC0A777D2}"/>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FC6B6B78-907E-4DB6-82A1-DD8FE37EB846}"/>
              </a:ext>
            </a:extLst>
          </p:cNvPr>
          <p:cNvGraphicFramePr>
            <a:graphicFrameLocks noGrp="1"/>
          </p:cNvGraphicFramePr>
          <p:nvPr>
            <p:ph type="chart" sz="quarter" idx="13"/>
            <p:extLst>
              <p:ext uri="{D42A27DB-BD31-4B8C-83A1-F6EECF244321}">
                <p14:modId xmlns:p14="http://schemas.microsoft.com/office/powerpoint/2010/main" val="64946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9887E-E41B-43F0-8EE8-93569B5AADE8}"/>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E3716FE-934E-4691-BF05-6E20D72A6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492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5171-027D-40CD-B7DC-3C700A92A74A}"/>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9502B973-3FD4-4F04-8DCD-3DA0F9FF40F6}"/>
              </a:ext>
            </a:extLst>
          </p:cNvPr>
          <p:cNvGraphicFramePr>
            <a:graphicFrameLocks noGrp="1"/>
          </p:cNvGraphicFramePr>
          <p:nvPr>
            <p:ph type="chart" sz="quarter" idx="13"/>
            <p:extLst>
              <p:ext uri="{D42A27DB-BD31-4B8C-83A1-F6EECF244321}">
                <p14:modId xmlns:p14="http://schemas.microsoft.com/office/powerpoint/2010/main" val="305441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22C76-FC23-4BF9-8790-6BA9EC9C7F43}"/>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1360454-9E92-482A-A34E-63BFF7EC6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108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CA30-1F5E-4DC7-8D9B-78E4CC9E1528}"/>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E9F49C0C-9150-46ED-92B8-D12F2803E454}"/>
              </a:ext>
            </a:extLst>
          </p:cNvPr>
          <p:cNvGraphicFramePr>
            <a:graphicFrameLocks noGrp="1"/>
          </p:cNvGraphicFramePr>
          <p:nvPr>
            <p:ph type="chart" sz="quarter" idx="13"/>
            <p:extLst>
              <p:ext uri="{D42A27DB-BD31-4B8C-83A1-F6EECF244321}">
                <p14:modId xmlns:p14="http://schemas.microsoft.com/office/powerpoint/2010/main" val="108052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7B560-8FDD-496A-A625-DF5AE67EC51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50C5EE2-616D-4156-A059-DD76A7EEE8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856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E15D-4875-4500-9482-F4D79C329C29}"/>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BDED4B77-31A7-4426-83D3-DBA16B2BAA98}"/>
              </a:ext>
            </a:extLst>
          </p:cNvPr>
          <p:cNvGraphicFramePr>
            <a:graphicFrameLocks noGrp="1"/>
          </p:cNvGraphicFramePr>
          <p:nvPr>
            <p:ph type="chart" sz="quarter" idx="13"/>
            <p:extLst>
              <p:ext uri="{D42A27DB-BD31-4B8C-83A1-F6EECF244321}">
                <p14:modId xmlns:p14="http://schemas.microsoft.com/office/powerpoint/2010/main" val="183335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D796F-05F2-4018-A9EF-ECD478300957}"/>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7E2AFC4-5F08-43D3-8558-2A8B47ABD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9561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E1EF-7F8B-4D85-A9BA-FE1DBD666BCD}"/>
              </a:ext>
            </a:extLst>
          </p:cNvPr>
          <p:cNvSpPr>
            <a:spLocks noGrp="1"/>
          </p:cNvSpPr>
          <p:nvPr>
            <p:ph type="title"/>
          </p:nvPr>
        </p:nvSpPr>
        <p:spPr/>
        <p:txBody>
          <a:bodyPr/>
          <a:lstStyle/>
          <a:p>
            <a:r>
              <a:rPr lang="en-US"/>
              <a:t>Overall Overall Audience | All profiles</a:t>
            </a:r>
          </a:p>
        </p:txBody>
      </p:sp>
      <p:graphicFrame>
        <p:nvGraphicFramePr>
          <p:cNvPr id="6" name="Chart Placeholder 5">
            <a:extLst>
              <a:ext uri="{FF2B5EF4-FFF2-40B4-BE49-F238E27FC236}">
                <a16:creationId xmlns:a16="http://schemas.microsoft.com/office/drawing/2014/main" id="{31852F09-819E-4D3C-B3D4-D11CCB565870}"/>
              </a:ext>
            </a:extLst>
          </p:cNvPr>
          <p:cNvGraphicFramePr>
            <a:graphicFrameLocks noGrp="1"/>
          </p:cNvGraphicFramePr>
          <p:nvPr>
            <p:ph type="chart" sz="quarter" idx="13"/>
            <p:extLst>
              <p:ext uri="{D42A27DB-BD31-4B8C-83A1-F6EECF244321}">
                <p14:modId xmlns:p14="http://schemas.microsoft.com/office/powerpoint/2010/main" val="4065165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36AE8-395D-4CB0-B4DF-2CDDBAF492B5}"/>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3FFA6E41-C8DC-4452-9343-682746A436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625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D4E16-5B19-4F20-8753-7712783AEFF3}"/>
              </a:ext>
            </a:extLst>
          </p:cNvPr>
          <p:cNvSpPr>
            <a:spLocks noGrp="1"/>
          </p:cNvSpPr>
          <p:nvPr>
            <p:ph type="title"/>
          </p:nvPr>
        </p:nvSpPr>
        <p:spPr/>
        <p:txBody>
          <a:bodyPr/>
          <a:lstStyle/>
          <a:p>
            <a:r>
              <a:rPr lang="en-US"/>
              <a:t>Facebook Interaction Rate By Post Type | All profiles</a:t>
            </a:r>
          </a:p>
        </p:txBody>
      </p:sp>
      <p:graphicFrame>
        <p:nvGraphicFramePr>
          <p:cNvPr id="6" name="Chart Placeholder 5">
            <a:extLst>
              <a:ext uri="{FF2B5EF4-FFF2-40B4-BE49-F238E27FC236}">
                <a16:creationId xmlns:a16="http://schemas.microsoft.com/office/drawing/2014/main" id="{08F7A072-ACC0-42BA-AC0C-EB86B3D70206}"/>
              </a:ext>
            </a:extLst>
          </p:cNvPr>
          <p:cNvGraphicFramePr>
            <a:graphicFrameLocks noGrp="1"/>
          </p:cNvGraphicFramePr>
          <p:nvPr>
            <p:ph type="chart" sz="quarter" idx="13"/>
            <p:extLst>
              <p:ext uri="{D42A27DB-BD31-4B8C-83A1-F6EECF244321}">
                <p14:modId xmlns:p14="http://schemas.microsoft.com/office/powerpoint/2010/main" val="979316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80B4E-76EA-4FA3-AE80-52BF837AAF0B}"/>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9C34F79-18A3-47CA-A763-FFEF14371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0169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6355-45AD-411C-8294-9218AE07F148}"/>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3E571300-3F9F-4219-93C7-D18B96441CB0}"/>
              </a:ext>
            </a:extLst>
          </p:cNvPr>
          <p:cNvGraphicFramePr>
            <a:graphicFrameLocks noGrp="1"/>
          </p:cNvGraphicFramePr>
          <p:nvPr>
            <p:ph type="chart" sz="quarter" idx="13"/>
            <p:extLst>
              <p:ext uri="{D42A27DB-BD31-4B8C-83A1-F6EECF244321}">
                <p14:modId xmlns:p14="http://schemas.microsoft.com/office/powerpoint/2010/main" val="597889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2AC22-5C8B-483A-9E29-CD27C08BA7F3}"/>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09E611CB-EF39-47DB-93BD-BA2CCBC11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956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DEE1-C308-4165-8004-4E5AB929D370}"/>
              </a:ext>
            </a:extLst>
          </p:cNvPr>
          <p:cNvSpPr>
            <a:spLocks noGrp="1"/>
          </p:cNvSpPr>
          <p:nvPr>
            <p:ph type="title"/>
          </p:nvPr>
        </p:nvSpPr>
        <p:spPr/>
        <p:txBody>
          <a:bodyPr/>
          <a:lstStyle/>
          <a:p>
            <a:r>
              <a:rPr lang="en-US"/>
              <a:t>Overall Network Key Metrics Table | All profiles</a:t>
            </a:r>
          </a:p>
        </p:txBody>
      </p:sp>
      <p:graphicFrame>
        <p:nvGraphicFramePr>
          <p:cNvPr id="5" name="Table Placeholder 4">
            <a:extLst>
              <a:ext uri="{FF2B5EF4-FFF2-40B4-BE49-F238E27FC236}">
                <a16:creationId xmlns:a16="http://schemas.microsoft.com/office/drawing/2014/main" id="{C84CEA12-FEC7-452F-A902-56C116EFCF4C}"/>
              </a:ext>
            </a:extLst>
          </p:cNvPr>
          <p:cNvGraphicFramePr>
            <a:graphicFrameLocks noGrp="1"/>
          </p:cNvGraphicFramePr>
          <p:nvPr>
            <p:ph type="tbl" sz="quarter" idx="13"/>
            <p:extLst>
              <p:ext uri="{D42A27DB-BD31-4B8C-83A1-F6EECF244321}">
                <p14:modId xmlns:p14="http://schemas.microsoft.com/office/powerpoint/2010/main" val="93544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44517"/>
                    </a:ext>
                  </a:extLst>
                </a:gridCol>
                <a:gridCol w="822960">
                  <a:extLst>
                    <a:ext uri="{9D8B030D-6E8A-4147-A177-3AD203B41FA5}">
                      <a16:colId xmlns:a16="http://schemas.microsoft.com/office/drawing/2014/main" val="1128670058"/>
                    </a:ext>
                  </a:extLst>
                </a:gridCol>
                <a:gridCol w="822960">
                  <a:extLst>
                    <a:ext uri="{9D8B030D-6E8A-4147-A177-3AD203B41FA5}">
                      <a16:colId xmlns:a16="http://schemas.microsoft.com/office/drawing/2014/main" val="1217747374"/>
                    </a:ext>
                  </a:extLst>
                </a:gridCol>
                <a:gridCol w="822960">
                  <a:extLst>
                    <a:ext uri="{9D8B030D-6E8A-4147-A177-3AD203B41FA5}">
                      <a16:colId xmlns:a16="http://schemas.microsoft.com/office/drawing/2014/main" val="4018474406"/>
                    </a:ext>
                  </a:extLst>
                </a:gridCol>
                <a:gridCol w="822960">
                  <a:extLst>
                    <a:ext uri="{9D8B030D-6E8A-4147-A177-3AD203B41FA5}">
                      <a16:colId xmlns:a16="http://schemas.microsoft.com/office/drawing/2014/main" val="2679845307"/>
                    </a:ext>
                  </a:extLst>
                </a:gridCol>
                <a:gridCol w="822960">
                  <a:extLst>
                    <a:ext uri="{9D8B030D-6E8A-4147-A177-3AD203B41FA5}">
                      <a16:colId xmlns:a16="http://schemas.microsoft.com/office/drawing/2014/main" val="3290530726"/>
                    </a:ext>
                  </a:extLst>
                </a:gridCol>
                <a:gridCol w="822960">
                  <a:extLst>
                    <a:ext uri="{9D8B030D-6E8A-4147-A177-3AD203B41FA5}">
                      <a16:colId xmlns:a16="http://schemas.microsoft.com/office/drawing/2014/main" val="369782482"/>
                    </a:ext>
                  </a:extLst>
                </a:gridCol>
                <a:gridCol w="822960">
                  <a:extLst>
                    <a:ext uri="{9D8B030D-6E8A-4147-A177-3AD203B41FA5}">
                      <a16:colId xmlns:a16="http://schemas.microsoft.com/office/drawing/2014/main" val="3920647000"/>
                    </a:ext>
                  </a:extLst>
                </a:gridCol>
                <a:gridCol w="822960">
                  <a:extLst>
                    <a:ext uri="{9D8B030D-6E8A-4147-A177-3AD203B41FA5}">
                      <a16:colId xmlns:a16="http://schemas.microsoft.com/office/drawing/2014/main" val="431137344"/>
                    </a:ext>
                  </a:extLst>
                </a:gridCol>
              </a:tblGrid>
              <a:tr h="370840">
                <a:tc>
                  <a:txBody>
                    <a:bodyPr/>
                    <a:lstStyle/>
                    <a:p>
                      <a:r>
                        <a:rPr lang="en-US" sz="1000"/>
                        <a:t>Network</a:t>
                      </a:r>
                    </a:p>
                  </a:txBody>
                  <a:tcPr/>
                </a:tc>
                <a:tc>
                  <a:txBody>
                    <a:bodyPr/>
                    <a:lstStyle/>
                    <a:p>
                      <a:r>
                        <a:rPr lang="fr-FR" sz="1000"/>
                        <a:t>Avg. Audience Change per Profile</a:t>
                      </a:r>
                      <a:endParaRPr lang="en-US" sz="1000"/>
                    </a:p>
                  </a:txBody>
                  <a:tcPr/>
                </a:tc>
                <a:tc>
                  <a:txBody>
                    <a:bodyPr/>
                    <a:lstStyle/>
                    <a:p>
                      <a:r>
                        <a:rPr lang="en-US" sz="1000"/>
                        <a:t>Total Audience Change</a:t>
                      </a:r>
                    </a:p>
                  </a:txBody>
                  <a:tcPr/>
                </a:tc>
                <a:tc>
                  <a:txBody>
                    <a:bodyPr/>
                    <a:lstStyle/>
                    <a:p>
                      <a:r>
                        <a:rPr lang="en-US" sz="1000"/>
                        <a:t>Avg. Posted Content per Profile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tc>
                  <a:txBody>
                    <a:bodyPr/>
                    <a:lstStyle/>
                    <a:p>
                      <a:r>
                        <a:rPr lang="en-US" sz="1000"/>
                        <a:t>Avg. Interaction Rate per Profile</a:t>
                      </a:r>
                    </a:p>
                  </a:txBody>
                  <a:tcPr/>
                </a:tc>
                <a:extLst>
                  <a:ext uri="{0D108BD9-81ED-4DB2-BD59-A6C34878D82A}">
                    <a16:rowId xmlns:a16="http://schemas.microsoft.com/office/drawing/2014/main" val="1714846533"/>
                  </a:ext>
                </a:extLst>
              </a:tr>
              <a:tr h="370840">
                <a:tc>
                  <a:txBody>
                    <a:bodyPr/>
                    <a:lstStyle/>
                    <a:p>
                      <a:r>
                        <a:rPr lang="en-US" sz="1000"/>
                        <a:t>Instagram</a:t>
                      </a:r>
                    </a:p>
                  </a:txBody>
                  <a:tcPr/>
                </a:tc>
                <a:tc>
                  <a:txBody>
                    <a:bodyPr/>
                    <a:lstStyle/>
                    <a:p>
                      <a:r>
                        <a:rPr lang="en-US" sz="1000"/>
                        <a:t>n/a</a:t>
                      </a:r>
                    </a:p>
                  </a:txBody>
                  <a:tcPr/>
                </a:tc>
                <a:tc>
                  <a:txBody>
                    <a:bodyPr/>
                    <a:lstStyle/>
                    <a:p>
                      <a:r>
                        <a:rPr lang="en-US" sz="1000"/>
                        <a:t>n/a</a:t>
                      </a:r>
                    </a:p>
                  </a:txBody>
                  <a:tcPr/>
                </a:tc>
                <a:tc>
                  <a:txBody>
                    <a:bodyPr/>
                    <a:lstStyle/>
                    <a:p>
                      <a:r>
                        <a:rPr lang="en-US" sz="1000"/>
                        <a:t>51</a:t>
                      </a:r>
                    </a:p>
                  </a:txBody>
                  <a:tcPr/>
                </a:tc>
                <a:tc>
                  <a:txBody>
                    <a:bodyPr/>
                    <a:lstStyle/>
                    <a:p>
                      <a:r>
                        <a:rPr lang="en-US" sz="1000"/>
                        <a:t>51</a:t>
                      </a:r>
                    </a:p>
                  </a:txBody>
                  <a:tcPr/>
                </a:tc>
                <a:tc>
                  <a:txBody>
                    <a:bodyPr/>
                    <a:lstStyle/>
                    <a:p>
                      <a:r>
                        <a:rPr lang="en-US" sz="1000"/>
                        <a:t>968</a:t>
                      </a:r>
                    </a:p>
                  </a:txBody>
                  <a:tcPr/>
                </a:tc>
                <a:tc>
                  <a:txBody>
                    <a:bodyPr/>
                    <a:lstStyle/>
                    <a:p>
                      <a:r>
                        <a:rPr lang="en-US" sz="1000"/>
                        <a:t>968</a:t>
                      </a:r>
                    </a:p>
                  </a:txBody>
                  <a:tcPr/>
                </a:tc>
                <a:tc>
                  <a:txBody>
                    <a:bodyPr/>
                    <a:lstStyle/>
                    <a:p>
                      <a:r>
                        <a:rPr lang="en-US" sz="1000"/>
                        <a:t>18</a:t>
                      </a:r>
                    </a:p>
                  </a:txBody>
                  <a:tcPr/>
                </a:tc>
                <a:tc>
                  <a:txBody>
                    <a:bodyPr/>
                    <a:lstStyle/>
                    <a:p>
                      <a:r>
                        <a:rPr lang="en-US" sz="1000"/>
                        <a:t>n/a</a:t>
                      </a:r>
                    </a:p>
                  </a:txBody>
                  <a:tcPr/>
                </a:tc>
                <a:extLst>
                  <a:ext uri="{0D108BD9-81ED-4DB2-BD59-A6C34878D82A}">
                    <a16:rowId xmlns:a16="http://schemas.microsoft.com/office/drawing/2014/main" val="3647690799"/>
                  </a:ext>
                </a:extLst>
              </a:tr>
              <a:tr h="370840">
                <a:tc>
                  <a:txBody>
                    <a:bodyPr/>
                    <a:lstStyle/>
                    <a:p>
                      <a:r>
                        <a:rPr lang="en-US" sz="1000"/>
                        <a:t>Facebook</a:t>
                      </a:r>
                    </a:p>
                  </a:txBody>
                  <a:tcPr/>
                </a:tc>
                <a:tc>
                  <a:txBody>
                    <a:bodyPr/>
                    <a:lstStyle/>
                    <a:p>
                      <a:r>
                        <a:rPr lang="en-US" sz="1000"/>
                        <a:t>66</a:t>
                      </a:r>
                    </a:p>
                  </a:txBody>
                  <a:tcPr/>
                </a:tc>
                <a:tc>
                  <a:txBody>
                    <a:bodyPr/>
                    <a:lstStyle/>
                    <a:p>
                      <a:r>
                        <a:rPr lang="en-US" sz="1000"/>
                        <a:t>66</a:t>
                      </a:r>
                    </a:p>
                  </a:txBody>
                  <a:tcPr/>
                </a:tc>
                <a:tc>
                  <a:txBody>
                    <a:bodyPr/>
                    <a:lstStyle/>
                    <a:p>
                      <a:r>
                        <a:rPr lang="en-US" sz="1000"/>
                        <a:t>15</a:t>
                      </a:r>
                    </a:p>
                  </a:txBody>
                  <a:tcPr/>
                </a:tc>
                <a:tc>
                  <a:txBody>
                    <a:bodyPr/>
                    <a:lstStyle/>
                    <a:p>
                      <a:r>
                        <a:rPr lang="en-US" sz="1000"/>
                        <a:t>15</a:t>
                      </a:r>
                    </a:p>
                  </a:txBody>
                  <a:tcPr/>
                </a:tc>
                <a:tc>
                  <a:txBody>
                    <a:bodyPr/>
                    <a:lstStyle/>
                    <a:p>
                      <a:r>
                        <a:rPr lang="en-US" sz="1000"/>
                        <a:t>15</a:t>
                      </a:r>
                    </a:p>
                  </a:txBody>
                  <a:tcPr/>
                </a:tc>
                <a:tc>
                  <a:txBody>
                    <a:bodyPr/>
                    <a:lstStyle/>
                    <a:p>
                      <a:r>
                        <a:rPr lang="en-US" sz="1000"/>
                        <a:t>15</a:t>
                      </a:r>
                    </a:p>
                  </a:txBody>
                  <a:tcPr/>
                </a:tc>
                <a:tc>
                  <a:txBody>
                    <a:bodyPr/>
                    <a:lstStyle/>
                    <a:p>
                      <a:r>
                        <a:rPr lang="en-US" sz="1000"/>
                        <a:t>1</a:t>
                      </a:r>
                    </a:p>
                  </a:txBody>
                  <a:tcPr/>
                </a:tc>
                <a:tc>
                  <a:txBody>
                    <a:bodyPr/>
                    <a:lstStyle/>
                    <a:p>
                      <a:r>
                        <a:rPr lang="en-US" sz="1000"/>
                        <a:t>0.0040 %</a:t>
                      </a:r>
                    </a:p>
                  </a:txBody>
                  <a:tcPr/>
                </a:tc>
                <a:extLst>
                  <a:ext uri="{0D108BD9-81ED-4DB2-BD59-A6C34878D82A}">
                    <a16:rowId xmlns:a16="http://schemas.microsoft.com/office/drawing/2014/main" val="2259895828"/>
                  </a:ext>
                </a:extLst>
              </a:tr>
            </a:tbl>
          </a:graphicData>
        </a:graphic>
      </p:graphicFrame>
      <p:sp>
        <p:nvSpPr>
          <p:cNvPr id="4" name="Text Placeholder 3">
            <a:extLst>
              <a:ext uri="{FF2B5EF4-FFF2-40B4-BE49-F238E27FC236}">
                <a16:creationId xmlns:a16="http://schemas.microsoft.com/office/drawing/2014/main" id="{474539B0-1105-4F91-9408-137B8D23F831}"/>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006420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3DE21-8589-44D7-9024-1C263EFBE816}"/>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9CC23732-4288-458C-BC6F-B77F86D8EACB}"/>
              </a:ext>
            </a:extLst>
          </p:cNvPr>
          <p:cNvGraphicFramePr>
            <a:graphicFrameLocks noGrp="1"/>
          </p:cNvGraphicFramePr>
          <p:nvPr>
            <p:ph type="chart" sz="quarter" idx="13"/>
            <p:extLst>
              <p:ext uri="{D42A27DB-BD31-4B8C-83A1-F6EECF244321}">
                <p14:modId xmlns:p14="http://schemas.microsoft.com/office/powerpoint/2010/main" val="1661786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44F47C-931D-48FD-BA87-5C2E50E2B162}"/>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3636075-180F-4BB7-8B51-6E8C91C63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501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A0684-5B1D-4317-BFF1-F925462007EF}"/>
              </a:ext>
            </a:extLst>
          </p:cNvPr>
          <p:cNvSpPr>
            <a:spLocks noGrp="1"/>
          </p:cNvSpPr>
          <p:nvPr>
            <p:ph type="title"/>
          </p:nvPr>
        </p:nvSpPr>
        <p:spPr/>
        <p:txBody>
          <a:bodyPr/>
          <a:lstStyle/>
          <a:p>
            <a:r>
              <a:rPr lang="en-US"/>
              <a:t>Overall Overall Top Pages | All profiles</a:t>
            </a:r>
          </a:p>
        </p:txBody>
      </p:sp>
      <p:graphicFrame>
        <p:nvGraphicFramePr>
          <p:cNvPr id="5" name="Table Placeholder 4">
            <a:extLst>
              <a:ext uri="{FF2B5EF4-FFF2-40B4-BE49-F238E27FC236}">
                <a16:creationId xmlns:a16="http://schemas.microsoft.com/office/drawing/2014/main" id="{11D6E1D0-8944-411D-9D12-3199D890FF31}"/>
              </a:ext>
            </a:extLst>
          </p:cNvPr>
          <p:cNvGraphicFramePr>
            <a:graphicFrameLocks noGrp="1"/>
          </p:cNvGraphicFramePr>
          <p:nvPr>
            <p:ph type="tbl" sz="quarter" idx="13"/>
            <p:extLst>
              <p:ext uri="{D42A27DB-BD31-4B8C-83A1-F6EECF244321}">
                <p14:modId xmlns:p14="http://schemas.microsoft.com/office/powerpoint/2010/main" val="400455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9834265"/>
                    </a:ext>
                  </a:extLst>
                </a:gridCol>
                <a:gridCol w="987552">
                  <a:extLst>
                    <a:ext uri="{9D8B030D-6E8A-4147-A177-3AD203B41FA5}">
                      <a16:colId xmlns:a16="http://schemas.microsoft.com/office/drawing/2014/main" val="2392063825"/>
                    </a:ext>
                  </a:extLst>
                </a:gridCol>
                <a:gridCol w="987552">
                  <a:extLst>
                    <a:ext uri="{9D8B030D-6E8A-4147-A177-3AD203B41FA5}">
                      <a16:colId xmlns:a16="http://schemas.microsoft.com/office/drawing/2014/main" val="3393513611"/>
                    </a:ext>
                  </a:extLst>
                </a:gridCol>
                <a:gridCol w="987552">
                  <a:extLst>
                    <a:ext uri="{9D8B030D-6E8A-4147-A177-3AD203B41FA5}">
                      <a16:colId xmlns:a16="http://schemas.microsoft.com/office/drawing/2014/main" val="4114012032"/>
                    </a:ext>
                  </a:extLst>
                </a:gridCol>
                <a:gridCol w="987552">
                  <a:extLst>
                    <a:ext uri="{9D8B030D-6E8A-4147-A177-3AD203B41FA5}">
                      <a16:colId xmlns:a16="http://schemas.microsoft.com/office/drawing/2014/main" val="590520140"/>
                    </a:ext>
                  </a:extLst>
                </a:gridCol>
                <a:gridCol w="987552">
                  <a:extLst>
                    <a:ext uri="{9D8B030D-6E8A-4147-A177-3AD203B41FA5}">
                      <a16:colId xmlns:a16="http://schemas.microsoft.com/office/drawing/2014/main" val="3536152578"/>
                    </a:ext>
                  </a:extLst>
                </a:gridCol>
                <a:gridCol w="987552">
                  <a:extLst>
                    <a:ext uri="{9D8B030D-6E8A-4147-A177-3AD203B41FA5}">
                      <a16:colId xmlns:a16="http://schemas.microsoft.com/office/drawing/2014/main" val="743647399"/>
                    </a:ext>
                  </a:extLst>
                </a:gridCol>
                <a:gridCol w="987552">
                  <a:extLst>
                    <a:ext uri="{9D8B030D-6E8A-4147-A177-3AD203B41FA5}">
                      <a16:colId xmlns:a16="http://schemas.microsoft.com/office/drawing/2014/main" val="3691603996"/>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3846191085"/>
                  </a:ext>
                </a:extLst>
              </a:tr>
              <a:tr h="370840">
                <a:tc>
                  <a:txBody>
                    <a:bodyPr/>
                    <a:lstStyle/>
                    <a:p>
                      <a:r>
                        <a:rPr lang="en-US" sz="1000"/>
                        <a:t>Facebook</a:t>
                      </a:r>
                    </a:p>
                  </a:txBody>
                  <a:tcPr/>
                </a:tc>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15</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35482781"/>
                  </a:ext>
                </a:extLst>
              </a:tr>
              <a:tr h="370840">
                <a:tc>
                  <a:txBody>
                    <a:bodyPr/>
                    <a:lstStyle/>
                    <a:p>
                      <a:r>
                        <a:rPr lang="en-US" sz="1000"/>
                        <a:t>Instagram</a:t>
                      </a:r>
                    </a:p>
                  </a:txBody>
                  <a:tcPr/>
                </a:tc>
                <a:tc>
                  <a:txBody>
                    <a:bodyPr/>
                    <a:lstStyle/>
                    <a:p>
                      <a:r>
                        <a:rPr lang="en-US" sz="1000"/>
                        <a:t>aacshospital</a:t>
                      </a:r>
                    </a:p>
                  </a:txBody>
                  <a:tcPr/>
                </a:tc>
                <a:tc>
                  <a:txBody>
                    <a:bodyPr/>
                    <a:lstStyle/>
                    <a:p>
                      <a:r>
                        <a:rPr lang="en-US" sz="1000"/>
                        <a:t>52695</a:t>
                      </a:r>
                    </a:p>
                  </a:txBody>
                  <a:tcPr/>
                </a:tc>
                <a:tc>
                  <a:txBody>
                    <a:bodyPr/>
                    <a:lstStyle/>
                    <a:p>
                      <a:r>
                        <a:rPr lang="en-US" sz="1000"/>
                        <a:t>n/a</a:t>
                      </a:r>
                    </a:p>
                  </a:txBody>
                  <a:tcPr/>
                </a:tc>
                <a:tc>
                  <a:txBody>
                    <a:bodyPr/>
                    <a:lstStyle/>
                    <a:p>
                      <a:r>
                        <a:rPr lang="en-US" sz="1000"/>
                        <a:t>51</a:t>
                      </a:r>
                    </a:p>
                  </a:txBody>
                  <a:tcPr/>
                </a:tc>
                <a:tc>
                  <a:txBody>
                    <a:bodyPr/>
                    <a:lstStyle/>
                    <a:p>
                      <a:r>
                        <a:rPr lang="en-US" sz="1000"/>
                        <a:t>968</a:t>
                      </a:r>
                    </a:p>
                  </a:txBody>
                  <a:tcPr/>
                </a:tc>
                <a:tc>
                  <a:txBody>
                    <a:bodyPr/>
                    <a:lstStyle/>
                    <a:p>
                      <a:r>
                        <a:rPr lang="en-US" sz="1000"/>
                        <a:t>19</a:t>
                      </a:r>
                    </a:p>
                  </a:txBody>
                  <a:tcPr/>
                </a:tc>
                <a:tc>
                  <a:txBody>
                    <a:bodyPr/>
                    <a:lstStyle/>
                    <a:p>
                      <a:r>
                        <a:rPr lang="en-US" sz="1000"/>
                        <a:t>19</a:t>
                      </a:r>
                    </a:p>
                  </a:txBody>
                  <a:tcPr/>
                </a:tc>
                <a:extLst>
                  <a:ext uri="{0D108BD9-81ED-4DB2-BD59-A6C34878D82A}">
                    <a16:rowId xmlns:a16="http://schemas.microsoft.com/office/drawing/2014/main" val="955159945"/>
                  </a:ext>
                </a:extLst>
              </a:tr>
            </a:tbl>
          </a:graphicData>
        </a:graphic>
      </p:graphicFrame>
      <p:sp>
        <p:nvSpPr>
          <p:cNvPr id="4" name="Text Placeholder 3">
            <a:extLst>
              <a:ext uri="{FF2B5EF4-FFF2-40B4-BE49-F238E27FC236}">
                <a16:creationId xmlns:a16="http://schemas.microsoft.com/office/drawing/2014/main" id="{FB0DF3E0-2626-42C2-A5D9-B627C548682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775309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5B73F-D105-4BE4-B5F2-82DFC609CAEC}"/>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70B0C2C2-F0CC-4A8C-BACB-8A976E409EAB}"/>
              </a:ext>
            </a:extLst>
          </p:cNvPr>
          <p:cNvGraphicFramePr>
            <a:graphicFrameLocks noGrp="1"/>
          </p:cNvGraphicFramePr>
          <p:nvPr>
            <p:ph type="chart" sz="quarter" idx="13"/>
            <p:extLst>
              <p:ext uri="{D42A27DB-BD31-4B8C-83A1-F6EECF244321}">
                <p14:modId xmlns:p14="http://schemas.microsoft.com/office/powerpoint/2010/main" val="3891239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86263-B44D-4E1A-9CB6-98635CEE76C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44640AB-EA22-4EF2-A625-57EFE8C88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137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60633-B4B5-4F30-9BBD-F22BDEC44E01}"/>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710B14B4-FD26-475F-B09F-2D45D9745972}"/>
              </a:ext>
            </a:extLst>
          </p:cNvPr>
          <p:cNvGraphicFramePr>
            <a:graphicFrameLocks noGrp="1"/>
          </p:cNvGraphicFramePr>
          <p:nvPr>
            <p:ph type="chart" sz="quarter" idx="13"/>
            <p:extLst>
              <p:ext uri="{D42A27DB-BD31-4B8C-83A1-F6EECF244321}">
                <p14:modId xmlns:p14="http://schemas.microsoft.com/office/powerpoint/2010/main" val="2897539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A7939-56A6-49A1-BD44-63862D671581}"/>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2CF9961-BC2C-4AAB-8A7B-BB621AC70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071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FA601-C1F6-4BE3-AE4C-73D3DD1E737B}"/>
              </a:ext>
            </a:extLst>
          </p:cNvPr>
          <p:cNvSpPr>
            <a:spLocks noGrp="1"/>
          </p:cNvSpPr>
          <p:nvPr>
            <p:ph type="title"/>
          </p:nvPr>
        </p:nvSpPr>
        <p:spPr/>
        <p:txBody>
          <a:bodyPr/>
          <a:lstStyle/>
          <a:p>
            <a:r>
              <a:rPr lang="en-US"/>
              <a:t>Overall Overall Posted Content | All profiles</a:t>
            </a:r>
          </a:p>
        </p:txBody>
      </p:sp>
      <p:graphicFrame>
        <p:nvGraphicFramePr>
          <p:cNvPr id="6" name="Chart Placeholder 5">
            <a:extLst>
              <a:ext uri="{FF2B5EF4-FFF2-40B4-BE49-F238E27FC236}">
                <a16:creationId xmlns:a16="http://schemas.microsoft.com/office/drawing/2014/main" id="{53F99E06-F751-4107-A049-27C42551B492}"/>
              </a:ext>
            </a:extLst>
          </p:cNvPr>
          <p:cNvGraphicFramePr>
            <a:graphicFrameLocks noGrp="1"/>
          </p:cNvGraphicFramePr>
          <p:nvPr>
            <p:ph type="chart" sz="quarter" idx="13"/>
            <p:extLst>
              <p:ext uri="{D42A27DB-BD31-4B8C-83A1-F6EECF244321}">
                <p14:modId xmlns:p14="http://schemas.microsoft.com/office/powerpoint/2010/main" val="2049237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122E7-74FF-439E-841C-A5F27655951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DBD4717-8A73-4489-B036-6210D76F7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40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2AF7D-F8EF-4F37-B9C6-5A133CF3CE07}"/>
              </a:ext>
            </a:extLst>
          </p:cNvPr>
          <p:cNvSpPr>
            <a:spLocks noGrp="1"/>
          </p:cNvSpPr>
          <p:nvPr>
            <p:ph type="title"/>
          </p:nvPr>
        </p:nvSpPr>
        <p:spPr/>
        <p:txBody>
          <a:bodyPr/>
          <a:lstStyle/>
          <a:p>
            <a:r>
              <a:rPr lang="en-US"/>
              <a:t>Overall Overall Audience Distribution Development | All profiles</a:t>
            </a:r>
          </a:p>
        </p:txBody>
      </p:sp>
      <p:graphicFrame>
        <p:nvGraphicFramePr>
          <p:cNvPr id="6" name="Chart Placeholder 5">
            <a:extLst>
              <a:ext uri="{FF2B5EF4-FFF2-40B4-BE49-F238E27FC236}">
                <a16:creationId xmlns:a16="http://schemas.microsoft.com/office/drawing/2014/main" id="{FD766B41-23F3-43E8-8DA9-A1A32473000A}"/>
              </a:ext>
            </a:extLst>
          </p:cNvPr>
          <p:cNvGraphicFramePr>
            <a:graphicFrameLocks noGrp="1"/>
          </p:cNvGraphicFramePr>
          <p:nvPr>
            <p:ph type="chart" sz="quarter" idx="13"/>
            <p:extLst>
              <p:ext uri="{D42A27DB-BD31-4B8C-83A1-F6EECF244321}">
                <p14:modId xmlns:p14="http://schemas.microsoft.com/office/powerpoint/2010/main" val="2839650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464D0-2F6A-42DE-83B7-2D47A40AFC2F}"/>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3B7943C1-8951-4155-B1C4-604682587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274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E8DFF-FB34-4B0B-90AC-DAD7706731D4}"/>
              </a:ext>
            </a:extLst>
          </p:cNvPr>
          <p:cNvSpPr>
            <a:spLocks noGrp="1"/>
          </p:cNvSpPr>
          <p:nvPr>
            <p:ph type="title"/>
          </p:nvPr>
        </p:nvSpPr>
        <p:spPr/>
        <p:txBody>
          <a:bodyPr/>
          <a:lstStyle/>
          <a:p>
            <a:r>
              <a:rPr lang="en-US"/>
              <a:t>Overall Overall Audience Change | All profiles</a:t>
            </a:r>
          </a:p>
        </p:txBody>
      </p:sp>
      <p:graphicFrame>
        <p:nvGraphicFramePr>
          <p:cNvPr id="6" name="Chart Placeholder 5">
            <a:extLst>
              <a:ext uri="{FF2B5EF4-FFF2-40B4-BE49-F238E27FC236}">
                <a16:creationId xmlns:a16="http://schemas.microsoft.com/office/drawing/2014/main" id="{5576C701-3557-412B-AB15-48A7C9A135C4}"/>
              </a:ext>
            </a:extLst>
          </p:cNvPr>
          <p:cNvGraphicFramePr>
            <a:graphicFrameLocks noGrp="1"/>
          </p:cNvGraphicFramePr>
          <p:nvPr>
            <p:ph type="chart" sz="quarter" idx="13"/>
            <p:extLst>
              <p:ext uri="{D42A27DB-BD31-4B8C-83A1-F6EECF244321}">
                <p14:modId xmlns:p14="http://schemas.microsoft.com/office/powerpoint/2010/main" val="3860195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06E17-1274-4137-8E37-96D47031C656}"/>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8190A25-F4C8-4402-A59A-402488643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132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ABA24-59D9-4F8E-9CBC-01695B6E931E}"/>
              </a:ext>
            </a:extLst>
          </p:cNvPr>
          <p:cNvSpPr>
            <a:spLocks noGrp="1"/>
          </p:cNvSpPr>
          <p:nvPr>
            <p:ph type="title"/>
          </p:nvPr>
        </p:nvSpPr>
        <p:spPr/>
        <p:txBody>
          <a:bodyPr/>
          <a:lstStyle/>
          <a:p>
            <a:r>
              <a:rPr lang="en-US"/>
              <a:t>Facebook Interaction Rate By Post Type | All profiles</a:t>
            </a:r>
          </a:p>
        </p:txBody>
      </p:sp>
      <p:graphicFrame>
        <p:nvGraphicFramePr>
          <p:cNvPr id="6" name="Chart Placeholder 5">
            <a:extLst>
              <a:ext uri="{FF2B5EF4-FFF2-40B4-BE49-F238E27FC236}">
                <a16:creationId xmlns:a16="http://schemas.microsoft.com/office/drawing/2014/main" id="{567AEAC6-E31B-4B18-969D-91C229F439BA}"/>
              </a:ext>
            </a:extLst>
          </p:cNvPr>
          <p:cNvGraphicFramePr>
            <a:graphicFrameLocks noGrp="1"/>
          </p:cNvGraphicFramePr>
          <p:nvPr>
            <p:ph type="chart" sz="quarter" idx="13"/>
            <p:extLst>
              <p:ext uri="{D42A27DB-BD31-4B8C-83A1-F6EECF244321}">
                <p14:modId xmlns:p14="http://schemas.microsoft.com/office/powerpoint/2010/main" val="7961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D34C8-25DE-4097-A18B-A04C557EA9A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8665DD2-8CFE-4242-9416-76C729DC4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036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8167-4089-4AA7-BCBC-5E9639932FA1}"/>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F64B70FA-314F-439C-89D4-BEB4B10147A6}"/>
              </a:ext>
            </a:extLst>
          </p:cNvPr>
          <p:cNvGraphicFramePr>
            <a:graphicFrameLocks noGrp="1"/>
          </p:cNvGraphicFramePr>
          <p:nvPr>
            <p:ph type="chart" sz="quarter" idx="13"/>
            <p:extLst>
              <p:ext uri="{D42A27DB-BD31-4B8C-83A1-F6EECF244321}">
                <p14:modId xmlns:p14="http://schemas.microsoft.com/office/powerpoint/2010/main" val="3825507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97A1C-E346-426F-9AAB-3A5A45E5A211}"/>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030193E8-4296-4A0F-8D6E-0311108AB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320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7757-9E01-41A3-B8F3-6240B76F9014}"/>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F7CEEDD2-1731-4BF6-89F2-3BEBA5F36B18}"/>
              </a:ext>
            </a:extLst>
          </p:cNvPr>
          <p:cNvGraphicFramePr>
            <a:graphicFrameLocks noGrp="1"/>
          </p:cNvGraphicFramePr>
          <p:nvPr>
            <p:ph type="chart" sz="quarter" idx="13"/>
            <p:extLst>
              <p:ext uri="{D42A27DB-BD31-4B8C-83A1-F6EECF244321}">
                <p14:modId xmlns:p14="http://schemas.microsoft.com/office/powerpoint/2010/main" val="1955634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B0D12-CD07-4A90-9A0D-27615819E784}"/>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80C981A9-DA53-4012-86CC-0D4658CAE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5659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FE6F0-667C-4DC7-92F0-B6C66B7695EF}"/>
              </a:ext>
            </a:extLst>
          </p:cNvPr>
          <p:cNvSpPr>
            <a:spLocks noGrp="1"/>
          </p:cNvSpPr>
          <p:nvPr>
            <p:ph type="title"/>
          </p:nvPr>
        </p:nvSpPr>
        <p:spPr/>
        <p:txBody>
          <a:bodyPr/>
          <a:lstStyle/>
          <a:p>
            <a:r>
              <a:rPr lang="en-US"/>
              <a:t>Facebook Followers Change | All profiles</a:t>
            </a:r>
          </a:p>
        </p:txBody>
      </p:sp>
      <p:graphicFrame>
        <p:nvGraphicFramePr>
          <p:cNvPr id="6" name="Chart Placeholder 5">
            <a:extLst>
              <a:ext uri="{FF2B5EF4-FFF2-40B4-BE49-F238E27FC236}">
                <a16:creationId xmlns:a16="http://schemas.microsoft.com/office/drawing/2014/main" id="{6299BF75-7B9E-4364-9223-9BFAC0FE30D6}"/>
              </a:ext>
            </a:extLst>
          </p:cNvPr>
          <p:cNvGraphicFramePr>
            <a:graphicFrameLocks noGrp="1"/>
          </p:cNvGraphicFramePr>
          <p:nvPr>
            <p:ph type="chart" sz="quarter" idx="13"/>
            <p:extLst>
              <p:ext uri="{D42A27DB-BD31-4B8C-83A1-F6EECF244321}">
                <p14:modId xmlns:p14="http://schemas.microsoft.com/office/powerpoint/2010/main" val="2604572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E8997-6D89-42E9-AF21-B9C709B3ACF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36BBC7FF-17D2-48BA-95AB-1859F39F6E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981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1C65E-6D7F-4AAC-836C-535010523B04}"/>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7E4815E7-8D08-48A5-9115-F5801A99C0FD}"/>
              </a:ext>
            </a:extLst>
          </p:cNvPr>
          <p:cNvGraphicFramePr>
            <a:graphicFrameLocks noGrp="1"/>
          </p:cNvGraphicFramePr>
          <p:nvPr>
            <p:ph type="chart" sz="quarter" idx="13"/>
            <p:extLst>
              <p:ext uri="{D42A27DB-BD31-4B8C-83A1-F6EECF244321}">
                <p14:modId xmlns:p14="http://schemas.microsoft.com/office/powerpoint/2010/main" val="260950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9BCFD4-4735-4EA4-85B4-1A8E775D824D}"/>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D2EED04C-B929-4877-A259-1DD512B91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767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5424-02F3-43C4-8275-4D7EAA082752}"/>
              </a:ext>
            </a:extLst>
          </p:cNvPr>
          <p:cNvSpPr>
            <a:spLocks noGrp="1"/>
          </p:cNvSpPr>
          <p:nvPr>
            <p:ph type="title"/>
          </p:nvPr>
        </p:nvSpPr>
        <p:spPr/>
        <p:txBody>
          <a:bodyPr/>
          <a:lstStyle/>
          <a:p>
            <a:r>
              <a:rPr lang="en-US"/>
              <a:t>Facebook Fans Table | All profiles</a:t>
            </a:r>
          </a:p>
        </p:txBody>
      </p:sp>
      <p:graphicFrame>
        <p:nvGraphicFramePr>
          <p:cNvPr id="5" name="Table Placeholder 4">
            <a:extLst>
              <a:ext uri="{FF2B5EF4-FFF2-40B4-BE49-F238E27FC236}">
                <a16:creationId xmlns:a16="http://schemas.microsoft.com/office/drawing/2014/main" id="{88EBBD6E-7D73-43FC-92B8-D3CADEB087A7}"/>
              </a:ext>
            </a:extLst>
          </p:cNvPr>
          <p:cNvGraphicFramePr>
            <a:graphicFrameLocks noGrp="1"/>
          </p:cNvGraphicFramePr>
          <p:nvPr>
            <p:ph type="tbl" sz="quarter" idx="13"/>
            <p:extLst>
              <p:ext uri="{D42A27DB-BD31-4B8C-83A1-F6EECF244321}">
                <p14:modId xmlns:p14="http://schemas.microsoft.com/office/powerpoint/2010/main" val="116638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633131"/>
                    </a:ext>
                  </a:extLst>
                </a:gridCol>
                <a:gridCol w="1234440">
                  <a:extLst>
                    <a:ext uri="{9D8B030D-6E8A-4147-A177-3AD203B41FA5}">
                      <a16:colId xmlns:a16="http://schemas.microsoft.com/office/drawing/2014/main" val="2643031835"/>
                    </a:ext>
                  </a:extLst>
                </a:gridCol>
                <a:gridCol w="822960">
                  <a:extLst>
                    <a:ext uri="{9D8B030D-6E8A-4147-A177-3AD203B41FA5}">
                      <a16:colId xmlns:a16="http://schemas.microsoft.com/office/drawing/2014/main" val="1652108440"/>
                    </a:ext>
                  </a:extLst>
                </a:gridCol>
                <a:gridCol w="822960">
                  <a:extLst>
                    <a:ext uri="{9D8B030D-6E8A-4147-A177-3AD203B41FA5}">
                      <a16:colId xmlns:a16="http://schemas.microsoft.com/office/drawing/2014/main" val="3360768393"/>
                    </a:ext>
                  </a:extLst>
                </a:gridCol>
                <a:gridCol w="822960">
                  <a:extLst>
                    <a:ext uri="{9D8B030D-6E8A-4147-A177-3AD203B41FA5}">
                      <a16:colId xmlns:a16="http://schemas.microsoft.com/office/drawing/2014/main" val="2818593040"/>
                    </a:ext>
                  </a:extLst>
                </a:gridCol>
                <a:gridCol w="822960">
                  <a:extLst>
                    <a:ext uri="{9D8B030D-6E8A-4147-A177-3AD203B41FA5}">
                      <a16:colId xmlns:a16="http://schemas.microsoft.com/office/drawing/2014/main" val="797385778"/>
                    </a:ext>
                  </a:extLst>
                </a:gridCol>
                <a:gridCol w="822960">
                  <a:extLst>
                    <a:ext uri="{9D8B030D-6E8A-4147-A177-3AD203B41FA5}">
                      <a16:colId xmlns:a16="http://schemas.microsoft.com/office/drawing/2014/main" val="2110631404"/>
                    </a:ext>
                  </a:extLst>
                </a:gridCol>
                <a:gridCol w="822960">
                  <a:extLst>
                    <a:ext uri="{9D8B030D-6E8A-4147-A177-3AD203B41FA5}">
                      <a16:colId xmlns:a16="http://schemas.microsoft.com/office/drawing/2014/main" val="19706118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1817497"/>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3</a:t>
                      </a:r>
                    </a:p>
                  </a:txBody>
                  <a:tcPr/>
                </a:tc>
                <a:tc>
                  <a:txBody>
                    <a:bodyPr/>
                    <a:lstStyle/>
                    <a:p>
                      <a:r>
                        <a:rPr lang="en-US" sz="1000"/>
                        <a:t>0.0 %</a:t>
                      </a:r>
                    </a:p>
                  </a:txBody>
                  <a:tcPr/>
                </a:tc>
                <a:tc>
                  <a:txBody>
                    <a:bodyPr/>
                    <a:lstStyle/>
                    <a:p>
                      <a:r>
                        <a:rPr lang="en-US" sz="1000"/>
                        <a:t>7</a:t>
                      </a:r>
                    </a:p>
                  </a:txBody>
                  <a:tcPr/>
                </a:tc>
                <a:tc>
                  <a:txBody>
                    <a:bodyPr/>
                    <a:lstStyle/>
                    <a:p>
                      <a:r>
                        <a:rPr lang="en-US" sz="1000"/>
                        <a:t>0.0 %</a:t>
                      </a:r>
                    </a:p>
                  </a:txBody>
                  <a:tcPr/>
                </a:tc>
                <a:tc>
                  <a:txBody>
                    <a:bodyPr/>
                    <a:lstStyle/>
                    <a:p>
                      <a:r>
                        <a:rPr lang="en-US" sz="1000"/>
                        <a:t>58</a:t>
                      </a:r>
                    </a:p>
                  </a:txBody>
                  <a:tcPr/>
                </a:tc>
                <a:tc>
                  <a:txBody>
                    <a:bodyPr/>
                    <a:lstStyle/>
                    <a:p>
                      <a:r>
                        <a:rPr lang="en-US" sz="1000"/>
                        <a:t>0.2 %</a:t>
                      </a:r>
                    </a:p>
                  </a:txBody>
                  <a:tcPr/>
                </a:tc>
                <a:extLst>
                  <a:ext uri="{0D108BD9-81ED-4DB2-BD59-A6C34878D82A}">
                    <a16:rowId xmlns:a16="http://schemas.microsoft.com/office/drawing/2014/main" val="1665690568"/>
                  </a:ext>
                </a:extLst>
              </a:tr>
            </a:tbl>
          </a:graphicData>
        </a:graphic>
      </p:graphicFrame>
      <p:sp>
        <p:nvSpPr>
          <p:cNvPr id="4" name="Text Placeholder 3">
            <a:extLst>
              <a:ext uri="{FF2B5EF4-FFF2-40B4-BE49-F238E27FC236}">
                <a16:creationId xmlns:a16="http://schemas.microsoft.com/office/drawing/2014/main" id="{633D5469-289A-47A2-992C-FA1EF4F18F3E}"/>
              </a:ext>
            </a:extLst>
          </p:cNvPr>
          <p:cNvSpPr>
            <a:spLocks noGrp="1"/>
          </p:cNvSpPr>
          <p:nvPr>
            <p:ph type="body" sz="quarter" idx="14"/>
          </p:nvPr>
        </p:nvSpPr>
        <p:spPr/>
        <p:txBody>
          <a:bodyPr/>
          <a:lstStyle/>
          <a:p>
            <a:r>
              <a:rPr lang="en-US"/>
              <a:t>06/03/2022 - 07/03/2022</a:t>
            </a:r>
          </a:p>
        </p:txBody>
      </p:sp>
    </p:spTree>
    <p:extLst>
      <p:ext uri="{BB962C8B-B14F-4D97-AF65-F5344CB8AC3E}">
        <p14:creationId xmlns:p14="http://schemas.microsoft.com/office/powerpoint/2010/main" val="157638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824C6-F30B-40F0-AB79-8D50CB129DD0}"/>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6D0E7682-7190-4464-9760-66D088B9BA38}"/>
              </a:ext>
            </a:extLst>
          </p:cNvPr>
          <p:cNvGraphicFramePr>
            <a:graphicFrameLocks noGrp="1"/>
          </p:cNvGraphicFramePr>
          <p:nvPr>
            <p:ph type="chart" sz="quarter" idx="13"/>
            <p:extLst>
              <p:ext uri="{D42A27DB-BD31-4B8C-83A1-F6EECF244321}">
                <p14:modId xmlns:p14="http://schemas.microsoft.com/office/powerpoint/2010/main" val="272690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D87A58-98DA-4277-90A4-F9EDDA7719ED}"/>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5F3D4D9-2F5E-4DE8-921C-DCC421AB8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277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BB16-AACF-429A-B2D1-C30A7C339083}"/>
              </a:ext>
            </a:extLst>
          </p:cNvPr>
          <p:cNvSpPr>
            <a:spLocks noGrp="1"/>
          </p:cNvSpPr>
          <p:nvPr>
            <p:ph type="title"/>
          </p:nvPr>
        </p:nvSpPr>
        <p:spPr/>
        <p:txBody>
          <a:bodyPr/>
          <a:lstStyle/>
          <a:p>
            <a:r>
              <a:rPr lang="en-US"/>
              <a:t>Facebook Fans Change | All profiles</a:t>
            </a:r>
          </a:p>
        </p:txBody>
      </p:sp>
      <p:graphicFrame>
        <p:nvGraphicFramePr>
          <p:cNvPr id="6" name="Chart Placeholder 5">
            <a:extLst>
              <a:ext uri="{FF2B5EF4-FFF2-40B4-BE49-F238E27FC236}">
                <a16:creationId xmlns:a16="http://schemas.microsoft.com/office/drawing/2014/main" id="{1E777738-AEE9-4E2C-99E7-2601E887924C}"/>
              </a:ext>
            </a:extLst>
          </p:cNvPr>
          <p:cNvGraphicFramePr>
            <a:graphicFrameLocks noGrp="1"/>
          </p:cNvGraphicFramePr>
          <p:nvPr>
            <p:ph type="chart" sz="quarter" idx="13"/>
            <p:extLst>
              <p:ext uri="{D42A27DB-BD31-4B8C-83A1-F6EECF244321}">
                <p14:modId xmlns:p14="http://schemas.microsoft.com/office/powerpoint/2010/main" val="2051208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7D689-8D55-403C-8697-5531B7C6AA3A}"/>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50DBCB73-5F55-4F0D-8CCF-E957E089D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876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97028-66A5-4955-A763-2972649F4C34}"/>
              </a:ext>
            </a:extLst>
          </p:cNvPr>
          <p:cNvSpPr>
            <a:spLocks noGrp="1"/>
          </p:cNvSpPr>
          <p:nvPr>
            <p:ph type="title"/>
          </p:nvPr>
        </p:nvSpPr>
        <p:spPr/>
        <p:txBody>
          <a:bodyPr/>
          <a:lstStyle/>
          <a:p>
            <a:r>
              <a:rPr lang="en-US"/>
              <a:t>Facebook Fan Distribution | All profiles</a:t>
            </a:r>
          </a:p>
        </p:txBody>
      </p:sp>
      <p:graphicFrame>
        <p:nvGraphicFramePr>
          <p:cNvPr id="6" name="Chart Placeholder 5">
            <a:extLst>
              <a:ext uri="{FF2B5EF4-FFF2-40B4-BE49-F238E27FC236}">
                <a16:creationId xmlns:a16="http://schemas.microsoft.com/office/drawing/2014/main" id="{57DB371C-C10D-43B5-8EC5-4B9FF2FCAAF7}"/>
              </a:ext>
            </a:extLst>
          </p:cNvPr>
          <p:cNvGraphicFramePr>
            <a:graphicFrameLocks noGrp="1"/>
          </p:cNvGraphicFramePr>
          <p:nvPr>
            <p:ph type="chart" sz="quarter" idx="13"/>
            <p:extLst>
              <p:ext uri="{D42A27DB-BD31-4B8C-83A1-F6EECF244321}">
                <p14:modId xmlns:p14="http://schemas.microsoft.com/office/powerpoint/2010/main" val="2621068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9EE84-76D1-487F-BE97-E823AB4B9A3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FABC5E08-35A2-4C26-B341-2FD9B90D9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211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65AA6-AAF3-4142-A669-143985BDC2C8}"/>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54157756-52C1-4B80-8170-CEE0D40A13CA}"/>
              </a:ext>
            </a:extLst>
          </p:cNvPr>
          <p:cNvGraphicFramePr>
            <a:graphicFrameLocks noGrp="1"/>
          </p:cNvGraphicFramePr>
          <p:nvPr>
            <p:ph type="tbl" sz="quarter" idx="13"/>
            <p:extLst>
              <p:ext uri="{D42A27DB-BD31-4B8C-83A1-F6EECF244321}">
                <p14:modId xmlns:p14="http://schemas.microsoft.com/office/powerpoint/2010/main" val="328681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033988040"/>
                    </a:ext>
                  </a:extLst>
                </a:gridCol>
                <a:gridCol w="740665">
                  <a:extLst>
                    <a:ext uri="{9D8B030D-6E8A-4147-A177-3AD203B41FA5}">
                      <a16:colId xmlns:a16="http://schemas.microsoft.com/office/drawing/2014/main" val="3664923324"/>
                    </a:ext>
                  </a:extLst>
                </a:gridCol>
                <a:gridCol w="411480">
                  <a:extLst>
                    <a:ext uri="{9D8B030D-6E8A-4147-A177-3AD203B41FA5}">
                      <a16:colId xmlns:a16="http://schemas.microsoft.com/office/drawing/2014/main" val="3387877825"/>
                    </a:ext>
                  </a:extLst>
                </a:gridCol>
                <a:gridCol w="740665">
                  <a:extLst>
                    <a:ext uri="{9D8B030D-6E8A-4147-A177-3AD203B41FA5}">
                      <a16:colId xmlns:a16="http://schemas.microsoft.com/office/drawing/2014/main" val="1704201650"/>
                    </a:ext>
                  </a:extLst>
                </a:gridCol>
                <a:gridCol w="411480">
                  <a:extLst>
                    <a:ext uri="{9D8B030D-6E8A-4147-A177-3AD203B41FA5}">
                      <a16:colId xmlns:a16="http://schemas.microsoft.com/office/drawing/2014/main" val="243722678"/>
                    </a:ext>
                  </a:extLst>
                </a:gridCol>
                <a:gridCol w="411480">
                  <a:extLst>
                    <a:ext uri="{9D8B030D-6E8A-4147-A177-3AD203B41FA5}">
                      <a16:colId xmlns:a16="http://schemas.microsoft.com/office/drawing/2014/main" val="2385930549"/>
                    </a:ext>
                  </a:extLst>
                </a:gridCol>
                <a:gridCol w="411480">
                  <a:extLst>
                    <a:ext uri="{9D8B030D-6E8A-4147-A177-3AD203B41FA5}">
                      <a16:colId xmlns:a16="http://schemas.microsoft.com/office/drawing/2014/main" val="2159050557"/>
                    </a:ext>
                  </a:extLst>
                </a:gridCol>
                <a:gridCol w="411480">
                  <a:extLst>
                    <a:ext uri="{9D8B030D-6E8A-4147-A177-3AD203B41FA5}">
                      <a16:colId xmlns:a16="http://schemas.microsoft.com/office/drawing/2014/main" val="4237863513"/>
                    </a:ext>
                  </a:extLst>
                </a:gridCol>
                <a:gridCol w="411480">
                  <a:extLst>
                    <a:ext uri="{9D8B030D-6E8A-4147-A177-3AD203B41FA5}">
                      <a16:colId xmlns:a16="http://schemas.microsoft.com/office/drawing/2014/main" val="3851833395"/>
                    </a:ext>
                  </a:extLst>
                </a:gridCol>
                <a:gridCol w="411480">
                  <a:extLst>
                    <a:ext uri="{9D8B030D-6E8A-4147-A177-3AD203B41FA5}">
                      <a16:colId xmlns:a16="http://schemas.microsoft.com/office/drawing/2014/main" val="726201237"/>
                    </a:ext>
                  </a:extLst>
                </a:gridCol>
                <a:gridCol w="411480">
                  <a:extLst>
                    <a:ext uri="{9D8B030D-6E8A-4147-A177-3AD203B41FA5}">
                      <a16:colId xmlns:a16="http://schemas.microsoft.com/office/drawing/2014/main" val="3679233283"/>
                    </a:ext>
                  </a:extLst>
                </a:gridCol>
                <a:gridCol w="411480">
                  <a:extLst>
                    <a:ext uri="{9D8B030D-6E8A-4147-A177-3AD203B41FA5}">
                      <a16:colId xmlns:a16="http://schemas.microsoft.com/office/drawing/2014/main" val="172244275"/>
                    </a:ext>
                  </a:extLst>
                </a:gridCol>
                <a:gridCol w="411480">
                  <a:extLst>
                    <a:ext uri="{9D8B030D-6E8A-4147-A177-3AD203B41FA5}">
                      <a16:colId xmlns:a16="http://schemas.microsoft.com/office/drawing/2014/main" val="188291883"/>
                    </a:ext>
                  </a:extLst>
                </a:gridCol>
                <a:gridCol w="411480">
                  <a:extLst>
                    <a:ext uri="{9D8B030D-6E8A-4147-A177-3AD203B41FA5}">
                      <a16:colId xmlns:a16="http://schemas.microsoft.com/office/drawing/2014/main" val="10591710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40298577"/>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25547</a:t>
                      </a:r>
                    </a:p>
                  </a:txBody>
                  <a:tcPr/>
                </a:tc>
                <a:tc>
                  <a:txBody>
                    <a:bodyPr/>
                    <a:lstStyle/>
                    <a:p>
                      <a:r>
                        <a:rPr lang="en-US" sz="1000"/>
                        <a:t>69</a:t>
                      </a:r>
                    </a:p>
                  </a:txBody>
                  <a:tcPr/>
                </a:tc>
                <a:tc>
                  <a:txBody>
                    <a:bodyPr/>
                    <a:lstStyle/>
                    <a:p>
                      <a:r>
                        <a:rPr lang="en-US" sz="1000"/>
                        <a:t>15</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399194881"/>
                  </a:ext>
                </a:extLst>
              </a:tr>
            </a:tbl>
          </a:graphicData>
        </a:graphic>
      </p:graphicFrame>
      <p:sp>
        <p:nvSpPr>
          <p:cNvPr id="4" name="Text Placeholder 3">
            <a:extLst>
              <a:ext uri="{FF2B5EF4-FFF2-40B4-BE49-F238E27FC236}">
                <a16:creationId xmlns:a16="http://schemas.microsoft.com/office/drawing/2014/main" id="{84D45A89-5E38-43C0-8F23-7DE233025DB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535605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2A39-A6AE-4803-83CC-8FD2545F6A93}"/>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C1C68B24-CD6C-4C89-84EE-8B0A09F978B1}"/>
              </a:ext>
            </a:extLst>
          </p:cNvPr>
          <p:cNvGraphicFramePr>
            <a:graphicFrameLocks noGrp="1"/>
          </p:cNvGraphicFramePr>
          <p:nvPr>
            <p:ph type="chart" sz="quarter" idx="13"/>
            <p:extLst>
              <p:ext uri="{D42A27DB-BD31-4B8C-83A1-F6EECF244321}">
                <p14:modId xmlns:p14="http://schemas.microsoft.com/office/powerpoint/2010/main" val="3851861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8AFB1-8026-4D62-BA88-EDE814559F5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3F85364E-18EE-4898-B804-04C7666DF7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6149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5FD6-2797-408E-876F-17D1449E3029}"/>
              </a:ext>
            </a:extLst>
          </p:cNvPr>
          <p:cNvSpPr>
            <a:spLocks noGrp="1"/>
          </p:cNvSpPr>
          <p:nvPr>
            <p:ph type="title"/>
          </p:nvPr>
        </p:nvSpPr>
        <p:spPr/>
        <p:txBody>
          <a:bodyPr/>
          <a:lstStyle/>
          <a:p>
            <a:r>
              <a:rPr lang="en-US"/>
              <a:t>Facebook Fans Change Per Weekday | All profiles</a:t>
            </a:r>
          </a:p>
        </p:txBody>
      </p:sp>
      <p:graphicFrame>
        <p:nvGraphicFramePr>
          <p:cNvPr id="6" name="Chart Placeholder 5">
            <a:extLst>
              <a:ext uri="{FF2B5EF4-FFF2-40B4-BE49-F238E27FC236}">
                <a16:creationId xmlns:a16="http://schemas.microsoft.com/office/drawing/2014/main" id="{50FAF029-B96A-4B3F-90DD-458662D1169A}"/>
              </a:ext>
            </a:extLst>
          </p:cNvPr>
          <p:cNvGraphicFramePr>
            <a:graphicFrameLocks noGrp="1"/>
          </p:cNvGraphicFramePr>
          <p:nvPr>
            <p:ph type="chart" sz="quarter" idx="13"/>
            <p:extLst>
              <p:ext uri="{D42A27DB-BD31-4B8C-83A1-F6EECF244321}">
                <p14:modId xmlns:p14="http://schemas.microsoft.com/office/powerpoint/2010/main" val="1571226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25F54-96F0-4934-AA05-59D6A39EE3BC}"/>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4C48081-6B1D-4444-AFF0-6D2815870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6973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DBDB-9482-40F6-B74B-C595612B747C}"/>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638C8157-0F88-4EED-85E2-4E216B6D33AA}"/>
              </a:ext>
            </a:extLst>
          </p:cNvPr>
          <p:cNvGraphicFramePr>
            <a:graphicFrameLocks noGrp="1"/>
          </p:cNvGraphicFramePr>
          <p:nvPr>
            <p:ph type="chart" sz="quarter" idx="13"/>
            <p:extLst>
              <p:ext uri="{D42A27DB-BD31-4B8C-83A1-F6EECF244321}">
                <p14:modId xmlns:p14="http://schemas.microsoft.com/office/powerpoint/2010/main" val="4054072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C5B90-93E3-464B-B9C3-E670C7A6CB5E}"/>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C5F3DE12-4952-4E11-A65D-42E365F7C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522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CA5E-8982-4F71-B2ED-D3F717095239}"/>
              </a:ext>
            </a:extLst>
          </p:cNvPr>
          <p:cNvSpPr>
            <a:spLocks noGrp="1"/>
          </p:cNvSpPr>
          <p:nvPr>
            <p:ph type="title"/>
          </p:nvPr>
        </p:nvSpPr>
        <p:spPr/>
        <p:txBody>
          <a:bodyPr/>
          <a:lstStyle/>
          <a:p>
            <a:r>
              <a:rPr lang="en-US"/>
              <a:t>Facebook Post Type Distribution Per Profile | All profiles</a:t>
            </a:r>
          </a:p>
        </p:txBody>
      </p:sp>
      <p:graphicFrame>
        <p:nvGraphicFramePr>
          <p:cNvPr id="6" name="Chart Placeholder 5">
            <a:extLst>
              <a:ext uri="{FF2B5EF4-FFF2-40B4-BE49-F238E27FC236}">
                <a16:creationId xmlns:a16="http://schemas.microsoft.com/office/drawing/2014/main" id="{4BE53088-519B-4B60-9331-C37D3FC942FD}"/>
              </a:ext>
            </a:extLst>
          </p:cNvPr>
          <p:cNvGraphicFramePr>
            <a:graphicFrameLocks noGrp="1"/>
          </p:cNvGraphicFramePr>
          <p:nvPr>
            <p:ph type="chart" sz="quarter" idx="13"/>
            <p:extLst>
              <p:ext uri="{D42A27DB-BD31-4B8C-83A1-F6EECF244321}">
                <p14:modId xmlns:p14="http://schemas.microsoft.com/office/powerpoint/2010/main" val="2261277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C48F1-332C-4D17-BC35-9A35CC831406}"/>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67012F52-AFE1-4BA0-B5C4-558F05849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990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B2C30-C8A8-455D-A051-634A00D95C2E}"/>
              </a:ext>
            </a:extLst>
          </p:cNvPr>
          <p:cNvSpPr>
            <a:spLocks noGrp="1"/>
          </p:cNvSpPr>
          <p:nvPr>
            <p:ph type="title"/>
          </p:nvPr>
        </p:nvSpPr>
        <p:spPr/>
        <p:txBody>
          <a:bodyPr/>
          <a:lstStyle/>
          <a:p>
            <a:r>
              <a:rPr lang="en-US"/>
              <a:t>Facebook Own Posts By Weekday | All profiles</a:t>
            </a:r>
          </a:p>
        </p:txBody>
      </p:sp>
      <p:graphicFrame>
        <p:nvGraphicFramePr>
          <p:cNvPr id="6" name="Chart Placeholder 5">
            <a:extLst>
              <a:ext uri="{FF2B5EF4-FFF2-40B4-BE49-F238E27FC236}">
                <a16:creationId xmlns:a16="http://schemas.microsoft.com/office/drawing/2014/main" id="{54D028F9-BDD5-455D-BD01-78AFE24A1426}"/>
              </a:ext>
            </a:extLst>
          </p:cNvPr>
          <p:cNvGraphicFramePr>
            <a:graphicFrameLocks noGrp="1"/>
          </p:cNvGraphicFramePr>
          <p:nvPr>
            <p:ph type="chart" sz="quarter" idx="13"/>
            <p:extLst>
              <p:ext uri="{D42A27DB-BD31-4B8C-83A1-F6EECF244321}">
                <p14:modId xmlns:p14="http://schemas.microsoft.com/office/powerpoint/2010/main" val="8465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12ECDE-2BE2-40FE-9A1B-9639630346D6}"/>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C929E732-30E5-4D7B-93A6-81A272C1B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760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117F-7AC5-42B9-96A3-9EE7D3E64E25}"/>
              </a:ext>
            </a:extLst>
          </p:cNvPr>
          <p:cNvSpPr>
            <a:spLocks noGrp="1"/>
          </p:cNvSpPr>
          <p:nvPr>
            <p:ph type="title"/>
          </p:nvPr>
        </p:nvSpPr>
        <p:spPr/>
        <p:txBody>
          <a:bodyPr/>
          <a:lstStyle/>
          <a:p>
            <a:r>
              <a:rPr lang="en-US"/>
              <a:t>Facebook Fan Distribution Development | All profiles</a:t>
            </a:r>
          </a:p>
        </p:txBody>
      </p:sp>
      <p:graphicFrame>
        <p:nvGraphicFramePr>
          <p:cNvPr id="6" name="Chart Placeholder 5">
            <a:extLst>
              <a:ext uri="{FF2B5EF4-FFF2-40B4-BE49-F238E27FC236}">
                <a16:creationId xmlns:a16="http://schemas.microsoft.com/office/drawing/2014/main" id="{51C3FDCF-EBF5-4BDA-B456-37887E27E3F7}"/>
              </a:ext>
            </a:extLst>
          </p:cNvPr>
          <p:cNvGraphicFramePr>
            <a:graphicFrameLocks noGrp="1"/>
          </p:cNvGraphicFramePr>
          <p:nvPr>
            <p:ph type="chart" sz="quarter" idx="13"/>
            <p:extLst>
              <p:ext uri="{D42A27DB-BD31-4B8C-83A1-F6EECF244321}">
                <p14:modId xmlns:p14="http://schemas.microsoft.com/office/powerpoint/2010/main" val="60607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F2EB4-9FFD-47CE-9C6A-FF5983FE0AD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740E95CE-1BB7-4B48-900B-ED815BDD1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688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F1BE-11D8-414C-9200-C56030C6F19E}"/>
              </a:ext>
            </a:extLst>
          </p:cNvPr>
          <p:cNvSpPr>
            <a:spLocks noGrp="1"/>
          </p:cNvSpPr>
          <p:nvPr>
            <p:ph type="title"/>
          </p:nvPr>
        </p:nvSpPr>
        <p:spPr/>
        <p:txBody>
          <a:bodyPr/>
          <a:lstStyle/>
          <a:p>
            <a:r>
              <a:rPr lang="en-US"/>
              <a:t>Facebook Interaction Rate By Weekday | All profiles</a:t>
            </a:r>
          </a:p>
        </p:txBody>
      </p:sp>
      <p:graphicFrame>
        <p:nvGraphicFramePr>
          <p:cNvPr id="6" name="Chart Placeholder 5">
            <a:extLst>
              <a:ext uri="{FF2B5EF4-FFF2-40B4-BE49-F238E27FC236}">
                <a16:creationId xmlns:a16="http://schemas.microsoft.com/office/drawing/2014/main" id="{EBF3814C-B71B-4D9B-A453-048521EA198A}"/>
              </a:ext>
            </a:extLst>
          </p:cNvPr>
          <p:cNvGraphicFramePr>
            <a:graphicFrameLocks noGrp="1"/>
          </p:cNvGraphicFramePr>
          <p:nvPr>
            <p:ph type="chart" sz="quarter" idx="13"/>
            <p:extLst>
              <p:ext uri="{D42A27DB-BD31-4B8C-83A1-F6EECF244321}">
                <p14:modId xmlns:p14="http://schemas.microsoft.com/office/powerpoint/2010/main" val="76292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48D1A-1032-4E20-8B72-B8A0191E98B8}"/>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5BFC1451-CC58-44C0-BA9D-B891EB7591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6992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1431</Words>
  <Application>Microsoft Office PowerPoint</Application>
  <PresentationFormat>On-screen Show (4:3)</PresentationFormat>
  <Paragraphs>570</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14</vt:lpstr>
      <vt:lpstr>Facebook Own Posts Table | All profiles - 2 of 14</vt:lpstr>
      <vt:lpstr>Facebook Own Posts Table | All profiles - 3 of 14</vt:lpstr>
      <vt:lpstr>Facebook Own Posts Table | All profiles - 4 of 14</vt:lpstr>
      <vt:lpstr>Facebook Own Posts Table | All profiles - 5 of 14</vt:lpstr>
      <vt:lpstr>Facebook Own Posts Table | All profiles - 6 of 14</vt:lpstr>
      <vt:lpstr>Facebook Own Posts Table | All profiles - 7 of 14</vt:lpstr>
      <vt:lpstr>Facebook Own Posts Table | All profiles - 8 of 14</vt:lpstr>
      <vt:lpstr>Facebook Own Posts Table | All profiles - 9 of 14</vt:lpstr>
      <vt:lpstr>Facebook Own Posts Table | All profiles - 10 of 14</vt:lpstr>
      <vt:lpstr>Facebook Own Posts Table | All profiles - 11 of 14</vt:lpstr>
      <vt:lpstr>Facebook Own Posts Table | All profiles - 12 of 14</vt:lpstr>
      <vt:lpstr>Facebook Own Posts Table | All profiles - 13 of 14</vt:lpstr>
      <vt:lpstr>Facebook Own Posts Table | All profiles - 14 of 14</vt:lpstr>
      <vt:lpstr>Facebook Key Metrics Radar | All profiles</vt:lpstr>
      <vt:lpstr>Facebook Fans Table | All profiles</vt:lpstr>
      <vt:lpstr>Facebook Fans or Followers Total | All profiles</vt:lpstr>
      <vt:lpstr>Facebook Own Posts | All profiles</vt:lpstr>
      <vt:lpstr>Facebook Average Interactions Per Post | All profiles</vt:lpstr>
      <vt:lpstr>Facebook Key Metrics Radar | All profiles</vt:lpstr>
      <vt:lpstr>Overall Overall Audience | All profiles</vt:lpstr>
      <vt:lpstr>Facebook Interaction Rate By Post Type | All profiles</vt:lpstr>
      <vt:lpstr>Facebook Interaction Rate | All profiles</vt:lpstr>
      <vt:lpstr>Overall Network Key Metrics Table | All profiles</vt:lpstr>
      <vt:lpstr>Facebook Interactions Distribution | All profiles</vt:lpstr>
      <vt:lpstr>Overall Overall Top Pages | All profiles</vt:lpstr>
      <vt:lpstr>Facebook Fans or Followers Total | All profiles</vt:lpstr>
      <vt:lpstr>Facebook Own Posts | All profiles</vt:lpstr>
      <vt:lpstr>Overall Overall Posted Content | All profiles</vt:lpstr>
      <vt:lpstr>Overall Overall Audience Distribution Development | All profiles</vt:lpstr>
      <vt:lpstr>Overall Overall Audience Change | All profiles</vt:lpstr>
      <vt:lpstr>Facebook Interaction Rate By Post Type | All profiles</vt:lpstr>
      <vt:lpstr>Facebook Key Metrics Radar | All profiles</vt:lpstr>
      <vt:lpstr>Facebook Interaction Rate | All profiles</vt:lpstr>
      <vt:lpstr>Facebook Followers Change | All profiles</vt:lpstr>
      <vt:lpstr>Facebook Interactions Distribution | All profiles</vt:lpstr>
      <vt:lpstr>Facebook Fans Table | All profiles</vt:lpstr>
      <vt:lpstr>Facebook Fans Change Rate | All profiles</vt:lpstr>
      <vt:lpstr>Facebook Fans Change | All profiles</vt:lpstr>
      <vt:lpstr>Facebook Fan Distribution | All profiles</vt:lpstr>
      <vt:lpstr>Facebook Key Metrics Table | All profiles</vt:lpstr>
      <vt:lpstr>Facebook Total Interactions | All profiles</vt:lpstr>
      <vt:lpstr>Facebook Fans Change Per Weekday | All profiles</vt:lpstr>
      <vt:lpstr>Facebook Average Interactions Per Post | All profiles</vt:lpstr>
      <vt:lpstr>Facebook Post Type Distribution Per Profile | All profiles</vt:lpstr>
      <vt:lpstr>Facebook Own Posts By Weekday | All profiles</vt:lpstr>
      <vt:lpstr>Facebook Fan Distribution Development | All profiles</vt:lpstr>
      <vt:lpstr>Facebook Interaction Rate By Weekday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2022-07-03T13:47:39Z</dcterms:created>
  <dcterms:modified xsi:type="dcterms:W3CDTF">2022-07-03T13:49:44Z</dcterms:modified>
</cp:coreProperties>
</file>