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61">
                  <c:v>52695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56-4C51-8AD2-5D1389145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46776"/>
        <c:axId val="317146120"/>
      </c:lineChart>
      <c:dateAx>
        <c:axId val="317146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46120"/>
        <c:crosses val="autoZero"/>
        <c:auto val="1"/>
        <c:lblOffset val="100"/>
        <c:baseTimeUnit val="days"/>
      </c:dateAx>
      <c:valAx>
        <c:axId val="31714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4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C-40B0-93E0-A6EB1C35B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65240"/>
        <c:axId val="410160320"/>
      </c:lineChart>
      <c:dateAx>
        <c:axId val="41016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0320"/>
        <c:crosses val="autoZero"/>
        <c:auto val="1"/>
        <c:lblOffset val="100"/>
        <c:baseTimeUnit val="days"/>
      </c:dateAx>
      <c:valAx>
        <c:axId val="41016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A-4F3D-AFCC-951795141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59336"/>
        <c:axId val="410162616"/>
      </c:lineChart>
      <c:dateAx>
        <c:axId val="41015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2616"/>
        <c:crosses val="autoZero"/>
        <c:auto val="1"/>
        <c:lblOffset val="100"/>
        <c:baseTimeUnit val="days"/>
      </c:dateAx>
      <c:valAx>
        <c:axId val="4101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78</c:v>
                </c:pt>
                <c:pt idx="1">
                  <c:v>20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  <c:pt idx="7">
                  <c:v>9</c:v>
                </c:pt>
                <c:pt idx="8">
                  <c:v>0</c:v>
                </c:pt>
                <c:pt idx="9">
                  <c:v>24</c:v>
                </c:pt>
                <c:pt idx="10">
                  <c:v>20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15</c:v>
                </c:pt>
                <c:pt idx="15">
                  <c:v>24</c:v>
                </c:pt>
                <c:pt idx="16">
                  <c:v>15</c:v>
                </c:pt>
                <c:pt idx="17">
                  <c:v>23</c:v>
                </c:pt>
                <c:pt idx="18">
                  <c:v>21</c:v>
                </c:pt>
                <c:pt idx="19">
                  <c:v>0</c:v>
                </c:pt>
                <c:pt idx="20">
                  <c:v>17</c:v>
                </c:pt>
                <c:pt idx="21">
                  <c:v>21</c:v>
                </c:pt>
                <c:pt idx="22">
                  <c:v>17</c:v>
                </c:pt>
                <c:pt idx="23">
                  <c:v>26</c:v>
                </c:pt>
                <c:pt idx="24">
                  <c:v>22</c:v>
                </c:pt>
                <c:pt idx="25">
                  <c:v>20</c:v>
                </c:pt>
                <c:pt idx="26">
                  <c:v>0</c:v>
                </c:pt>
                <c:pt idx="27">
                  <c:v>21</c:v>
                </c:pt>
                <c:pt idx="28">
                  <c:v>12</c:v>
                </c:pt>
                <c:pt idx="29">
                  <c:v>0</c:v>
                </c:pt>
                <c:pt idx="30">
                  <c:v>25</c:v>
                </c:pt>
                <c:pt idx="31">
                  <c:v>12</c:v>
                </c:pt>
                <c:pt idx="32">
                  <c:v>10</c:v>
                </c:pt>
                <c:pt idx="33">
                  <c:v>0</c:v>
                </c:pt>
                <c:pt idx="34">
                  <c:v>0</c:v>
                </c:pt>
                <c:pt idx="35">
                  <c:v>12</c:v>
                </c:pt>
                <c:pt idx="36">
                  <c:v>88</c:v>
                </c:pt>
                <c:pt idx="37">
                  <c:v>13</c:v>
                </c:pt>
                <c:pt idx="38">
                  <c:v>9</c:v>
                </c:pt>
                <c:pt idx="39">
                  <c:v>11</c:v>
                </c:pt>
                <c:pt idx="40">
                  <c:v>15</c:v>
                </c:pt>
                <c:pt idx="41">
                  <c:v>15</c:v>
                </c:pt>
                <c:pt idx="42">
                  <c:v>16</c:v>
                </c:pt>
                <c:pt idx="43">
                  <c:v>15</c:v>
                </c:pt>
                <c:pt idx="44">
                  <c:v>10</c:v>
                </c:pt>
                <c:pt idx="45">
                  <c:v>19</c:v>
                </c:pt>
                <c:pt idx="46">
                  <c:v>11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14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13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FF-4034-9DBC-07C27B3E0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69504"/>
        <c:axId val="410175408"/>
      </c:lineChart>
      <c:dateAx>
        <c:axId val="41016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5408"/>
        <c:crosses val="autoZero"/>
        <c:auto val="1"/>
        <c:lblOffset val="100"/>
        <c:baseTimeUnit val="days"/>
      </c:dateAx>
      <c:valAx>
        <c:axId val="41017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1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7D-4F09-9E42-CBE57CCD3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70488"/>
        <c:axId val="410176392"/>
      </c:lineChart>
      <c:dateAx>
        <c:axId val="410170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6392"/>
        <c:crosses val="autoZero"/>
        <c:auto val="1"/>
        <c:lblOffset val="100"/>
        <c:baseTimeUnit val="days"/>
      </c:dateAx>
      <c:valAx>
        <c:axId val="41017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7128-4E9A-B0CC-9CABA7613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591984"/>
        <c:axId val="409583456"/>
      </c:barChart>
      <c:catAx>
        <c:axId val="40959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83456"/>
        <c:crosses val="autoZero"/>
        <c:auto val="1"/>
        <c:lblAlgn val="ctr"/>
        <c:lblOffset val="100"/>
        <c:noMultiLvlLbl val="0"/>
      </c:catAx>
      <c:valAx>
        <c:axId val="40958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9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1-43F3-A5BE-F7179A986A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81-43F3-A5BE-F7179A986A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81-43F3-A5BE-F7179A986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591000"/>
        <c:axId val="409585424"/>
      </c:barChart>
      <c:catAx>
        <c:axId val="40959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85424"/>
        <c:crosses val="autoZero"/>
        <c:auto val="1"/>
        <c:lblAlgn val="ctr"/>
        <c:lblOffset val="100"/>
        <c:noMultiLvlLbl val="0"/>
      </c:catAx>
      <c:valAx>
        <c:axId val="40958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9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61">
                  <c:v>52695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1F-47D3-96DF-8065A615A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596248"/>
        <c:axId val="409598216"/>
      </c:lineChart>
      <c:dateAx>
        <c:axId val="409596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98216"/>
        <c:crosses val="autoZero"/>
        <c:auto val="1"/>
        <c:lblOffset val="100"/>
        <c:baseTimeUnit val="days"/>
      </c:dateAx>
      <c:valAx>
        <c:axId val="40959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9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4C-4426-90D8-9CA3FC0195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580176"/>
        <c:axId val="316492928"/>
      </c:lineChart>
      <c:dateAx>
        <c:axId val="40958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92928"/>
        <c:crosses val="autoZero"/>
        <c:auto val="1"/>
        <c:lblOffset val="100"/>
        <c:baseTimeUnit val="days"/>
      </c:dateAx>
      <c:valAx>
        <c:axId val="31649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8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2F-4B44-BBAA-54EC5E8FC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34912"/>
        <c:axId val="244132616"/>
      </c:lineChart>
      <c:dateAx>
        <c:axId val="24413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2616"/>
        <c:crosses val="autoZero"/>
        <c:auto val="1"/>
        <c:lblOffset val="100"/>
        <c:baseTimeUnit val="days"/>
      </c:dateAx>
      <c:valAx>
        <c:axId val="24413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78</c:v>
                </c:pt>
                <c:pt idx="1">
                  <c:v>20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  <c:pt idx="7">
                  <c:v>9</c:v>
                </c:pt>
                <c:pt idx="8">
                  <c:v>0</c:v>
                </c:pt>
                <c:pt idx="9">
                  <c:v>24</c:v>
                </c:pt>
                <c:pt idx="10">
                  <c:v>20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15</c:v>
                </c:pt>
                <c:pt idx="15">
                  <c:v>24</c:v>
                </c:pt>
                <c:pt idx="16">
                  <c:v>15</c:v>
                </c:pt>
                <c:pt idx="17">
                  <c:v>23</c:v>
                </c:pt>
                <c:pt idx="18">
                  <c:v>21</c:v>
                </c:pt>
                <c:pt idx="19">
                  <c:v>0</c:v>
                </c:pt>
                <c:pt idx="20">
                  <c:v>17</c:v>
                </c:pt>
                <c:pt idx="21">
                  <c:v>21</c:v>
                </c:pt>
                <c:pt idx="22">
                  <c:v>17</c:v>
                </c:pt>
                <c:pt idx="23">
                  <c:v>26</c:v>
                </c:pt>
                <c:pt idx="24">
                  <c:v>22</c:v>
                </c:pt>
                <c:pt idx="25">
                  <c:v>20</c:v>
                </c:pt>
                <c:pt idx="26">
                  <c:v>0</c:v>
                </c:pt>
                <c:pt idx="27">
                  <c:v>21</c:v>
                </c:pt>
                <c:pt idx="28">
                  <c:v>12</c:v>
                </c:pt>
                <c:pt idx="29">
                  <c:v>0</c:v>
                </c:pt>
                <c:pt idx="30">
                  <c:v>25</c:v>
                </c:pt>
                <c:pt idx="31">
                  <c:v>12</c:v>
                </c:pt>
                <c:pt idx="32">
                  <c:v>10</c:v>
                </c:pt>
                <c:pt idx="33">
                  <c:v>0</c:v>
                </c:pt>
                <c:pt idx="34">
                  <c:v>0</c:v>
                </c:pt>
                <c:pt idx="35">
                  <c:v>12</c:v>
                </c:pt>
                <c:pt idx="36">
                  <c:v>88</c:v>
                </c:pt>
                <c:pt idx="37">
                  <c:v>13</c:v>
                </c:pt>
                <c:pt idx="38">
                  <c:v>9</c:v>
                </c:pt>
                <c:pt idx="39">
                  <c:v>11</c:v>
                </c:pt>
                <c:pt idx="40">
                  <c:v>15</c:v>
                </c:pt>
                <c:pt idx="41">
                  <c:v>15</c:v>
                </c:pt>
                <c:pt idx="42">
                  <c:v>16</c:v>
                </c:pt>
                <c:pt idx="43">
                  <c:v>15</c:v>
                </c:pt>
                <c:pt idx="44">
                  <c:v>10</c:v>
                </c:pt>
                <c:pt idx="45">
                  <c:v>19</c:v>
                </c:pt>
                <c:pt idx="46">
                  <c:v>11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14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13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D4-418E-96EF-829BCDE52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38192"/>
        <c:axId val="244135568"/>
      </c:lineChart>
      <c:dateAx>
        <c:axId val="24413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5568"/>
        <c:crosses val="autoZero"/>
        <c:auto val="1"/>
        <c:lblOffset val="100"/>
        <c:baseTimeUnit val="days"/>
      </c:dateAx>
      <c:valAx>
        <c:axId val="24413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8F97-4E13-B129-BB52C5582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140488"/>
        <c:axId val="244141472"/>
      </c:barChart>
      <c:catAx>
        <c:axId val="24414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41472"/>
        <c:crosses val="autoZero"/>
        <c:auto val="1"/>
        <c:lblAlgn val="ctr"/>
        <c:lblOffset val="100"/>
        <c:noMultiLvlLbl val="0"/>
      </c:catAx>
      <c:valAx>
        <c:axId val="24414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4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1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B-4E48-B502-2CF7E54CD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328400"/>
        <c:axId val="414330368"/>
      </c:lineChart>
      <c:dateAx>
        <c:axId val="41432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30368"/>
        <c:crosses val="autoZero"/>
        <c:auto val="1"/>
        <c:lblOffset val="100"/>
        <c:baseTimeUnit val="days"/>
      </c:dateAx>
      <c:valAx>
        <c:axId val="41433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2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6-433A-BB37-BB3BB457D9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76-433A-BB37-BB3BB457D9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76-433A-BB37-BB3BB457D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007496"/>
        <c:axId val="256009792"/>
      </c:barChart>
      <c:catAx>
        <c:axId val="25600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09792"/>
        <c:crosses val="autoZero"/>
        <c:auto val="1"/>
        <c:lblAlgn val="ctr"/>
        <c:lblOffset val="100"/>
        <c:noMultiLvlLbl val="0"/>
      </c:catAx>
      <c:valAx>
        <c:axId val="25600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0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44684</c:v>
                </c:pt>
                <c:pt idx="1">
                  <c:v>44685</c:v>
                </c:pt>
                <c:pt idx="2">
                  <c:v>44686</c:v>
                </c:pt>
                <c:pt idx="3">
                  <c:v>44687</c:v>
                </c:pt>
                <c:pt idx="4">
                  <c:v>44688</c:v>
                </c:pt>
                <c:pt idx="5">
                  <c:v>44689</c:v>
                </c:pt>
                <c:pt idx="6">
                  <c:v>44690</c:v>
                </c:pt>
                <c:pt idx="7">
                  <c:v>44691</c:v>
                </c:pt>
                <c:pt idx="8">
                  <c:v>44692</c:v>
                </c:pt>
                <c:pt idx="9">
                  <c:v>44693</c:v>
                </c:pt>
                <c:pt idx="10">
                  <c:v>44694</c:v>
                </c:pt>
                <c:pt idx="11">
                  <c:v>44695</c:v>
                </c:pt>
                <c:pt idx="12">
                  <c:v>44696</c:v>
                </c:pt>
                <c:pt idx="13">
                  <c:v>44697</c:v>
                </c:pt>
                <c:pt idx="14">
                  <c:v>44698</c:v>
                </c:pt>
                <c:pt idx="15">
                  <c:v>44699</c:v>
                </c:pt>
                <c:pt idx="16">
                  <c:v>44700</c:v>
                </c:pt>
                <c:pt idx="17">
                  <c:v>44701</c:v>
                </c:pt>
                <c:pt idx="18">
                  <c:v>44702</c:v>
                </c:pt>
                <c:pt idx="19">
                  <c:v>44703</c:v>
                </c:pt>
                <c:pt idx="20">
                  <c:v>44704</c:v>
                </c:pt>
                <c:pt idx="21">
                  <c:v>44705</c:v>
                </c:pt>
                <c:pt idx="22">
                  <c:v>44706</c:v>
                </c:pt>
                <c:pt idx="23">
                  <c:v>44707</c:v>
                </c:pt>
                <c:pt idx="24">
                  <c:v>44708</c:v>
                </c:pt>
                <c:pt idx="25">
                  <c:v>44709</c:v>
                </c:pt>
                <c:pt idx="26">
                  <c:v>44710</c:v>
                </c:pt>
                <c:pt idx="27">
                  <c:v>44711</c:v>
                </c:pt>
                <c:pt idx="28">
                  <c:v>44712</c:v>
                </c:pt>
                <c:pt idx="29">
                  <c:v>44713</c:v>
                </c:pt>
                <c:pt idx="30">
                  <c:v>44714</c:v>
                </c:pt>
                <c:pt idx="31">
                  <c:v>44715</c:v>
                </c:pt>
                <c:pt idx="32">
                  <c:v>44716</c:v>
                </c:pt>
                <c:pt idx="33">
                  <c:v>44717</c:v>
                </c:pt>
                <c:pt idx="34">
                  <c:v>44718</c:v>
                </c:pt>
                <c:pt idx="35">
                  <c:v>44719</c:v>
                </c:pt>
                <c:pt idx="36">
                  <c:v>44720</c:v>
                </c:pt>
                <c:pt idx="37">
                  <c:v>44721</c:v>
                </c:pt>
                <c:pt idx="38">
                  <c:v>44722</c:v>
                </c:pt>
                <c:pt idx="39">
                  <c:v>44723</c:v>
                </c:pt>
                <c:pt idx="40">
                  <c:v>44724</c:v>
                </c:pt>
                <c:pt idx="41">
                  <c:v>44725</c:v>
                </c:pt>
                <c:pt idx="42">
                  <c:v>44726</c:v>
                </c:pt>
                <c:pt idx="43">
                  <c:v>44727</c:v>
                </c:pt>
                <c:pt idx="44">
                  <c:v>44728</c:v>
                </c:pt>
                <c:pt idx="45">
                  <c:v>44729</c:v>
                </c:pt>
                <c:pt idx="46">
                  <c:v>44730</c:v>
                </c:pt>
                <c:pt idx="47">
                  <c:v>44731</c:v>
                </c:pt>
                <c:pt idx="48">
                  <c:v>44732</c:v>
                </c:pt>
                <c:pt idx="49">
                  <c:v>44733</c:v>
                </c:pt>
                <c:pt idx="50">
                  <c:v>44734</c:v>
                </c:pt>
                <c:pt idx="51">
                  <c:v>44735</c:v>
                </c:pt>
                <c:pt idx="52">
                  <c:v>44736</c:v>
                </c:pt>
                <c:pt idx="53">
                  <c:v>44737</c:v>
                </c:pt>
                <c:pt idx="54">
                  <c:v>44738</c:v>
                </c:pt>
                <c:pt idx="55">
                  <c:v>44739</c:v>
                </c:pt>
                <c:pt idx="56">
                  <c:v>44740</c:v>
                </c:pt>
                <c:pt idx="57">
                  <c:v>44741</c:v>
                </c:pt>
                <c:pt idx="58">
                  <c:v>44742</c:v>
                </c:pt>
                <c:pt idx="59">
                  <c:v>44743</c:v>
                </c:pt>
                <c:pt idx="60">
                  <c:v>44744</c:v>
                </c:pt>
                <c:pt idx="61">
                  <c:v>44745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0E-4DE2-A5C8-ECBC9EAC8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010776"/>
        <c:axId val="256013400"/>
      </c:lineChart>
      <c:dateAx>
        <c:axId val="25601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3400"/>
        <c:crosses val="autoZero"/>
        <c:auto val="1"/>
        <c:lblOffset val="100"/>
        <c:baseTimeUnit val="days"/>
      </c:dateAx>
      <c:valAx>
        <c:axId val="25601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52695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4-43E1-A54D-D1BDD6904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aacshospital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9816-490E-989D-111FF9528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018976"/>
        <c:axId val="256019304"/>
      </c:barChart>
      <c:catAx>
        <c:axId val="25601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9304"/>
        <c:crosses val="autoZero"/>
        <c:auto val="1"/>
        <c:lblAlgn val="ctr"/>
        <c:lblOffset val="100"/>
        <c:noMultiLvlLbl val="0"/>
      </c:catAx>
      <c:valAx>
        <c:axId val="25601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23-4D8D-BDED-B81D6B26A7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aacshospital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23-4D8D-BDED-B81D6B26A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5964528"/>
        <c:axId val="255960920"/>
      </c:barChart>
      <c:catAx>
        <c:axId val="25596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960920"/>
        <c:crosses val="autoZero"/>
        <c:auto val="1"/>
        <c:lblAlgn val="ctr"/>
        <c:lblOffset val="100"/>
        <c:noMultiLvlLbl val="0"/>
      </c:catAx>
      <c:valAx>
        <c:axId val="2559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96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45D1-D4C8-4978-B2F1-D7E27C3FB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2E61D-3EF5-4436-8CB8-F075773159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Digital Bond</a:t>
            </a:r>
          </a:p>
        </p:txBody>
      </p:sp>
    </p:spTree>
    <p:extLst>
      <p:ext uri="{BB962C8B-B14F-4D97-AF65-F5344CB8AC3E}">
        <p14:creationId xmlns:p14="http://schemas.microsoft.com/office/powerpoint/2010/main" val="113038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8DFB-A68C-446A-836A-3758505C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F36BD-DD30-4283-B46D-61A02447F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362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8090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4890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2331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699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384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650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3342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037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611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353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4753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36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aacshospital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31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8BDBB-AA48-45BB-85A8-B91C04A28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3963748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0A5BB-CFE0-480D-8B95-2856DC59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ACC8D-C3BA-4F6A-B45B-35B57BA9A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984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EDD89-F0F4-49DB-9230-69310C124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A9F2D-FAAD-440F-BFFA-C9C76B80B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85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6CEBB-6A3B-4269-88DC-75C1AF643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B0BAF-3736-41E3-916E-40E42B3D8B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283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8676B-89EB-4F63-9F45-7A79B3F08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C6A96-72C6-4E07-A34D-D83A3F1B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94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8285F-5B2A-4516-B43F-10CC20E52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ED618-98D6-457D-B83A-48A56C65DC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8194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A44E3-B88E-446E-BF35-6A0B4F6C3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9035F-C30B-46C7-9017-31F94AA4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8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7F2C4-F75B-4E87-A56A-383BE132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C8A350-542D-49CD-BF36-9E290116FC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060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5A199-2363-4A4D-8FA5-05F606AD9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B182E-3923-4F1D-8F75-25AC072A7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8D701-CCA6-4110-98A2-5C397E3B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7D8F2-F4AB-4306-A5D1-7982F0CA2F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035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7A1A5-64F9-4948-8660-2A75E5673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D9615-7496-479A-8FA9-A9D40C04F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62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0D014-60B3-4C10-A551-355312E55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7A4B51-363F-4E0F-A4AD-785A133D0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993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8649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794784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65419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27992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0902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3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6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6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2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#plasticsurgery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89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#liposuction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06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#tummytuck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5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#جراحة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0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18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623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FB9CF-DE9D-4C66-AF77-5B33EA491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755514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4BB32-1AEB-4EFB-9F8F-2C605AC4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E174E-577E-49F1-888C-845F38EB3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412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04931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275943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44409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51983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2015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53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#dermatology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74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4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#buttockslift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0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#buttfiller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3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49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9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#facialtreatment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2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#liptint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44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#liptattoo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008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96F64-DAE3-49D0-B0E9-3C717DD5A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2816389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2E7E-53AF-4D38-9379-8DACA8BF5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A6600E-847C-4C7B-B0ED-3F8FC13637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285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20200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152195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57744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64936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46386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7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#حواجب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07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#مكياج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#abdominoplasty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30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#lymphatic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6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#lympathic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68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F617D-259B-4083-9244-32F27F616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3340152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E41D9-8F91-4BB9-9424-CEF99C63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59AEF-FEAA-404A-B1A4-AC9B72595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128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632D4-6810-4957-85B6-BFF3EAF9E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8BCD5-FD26-4FB1-9E95-5E7FCC99C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11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CA15-04FC-41AC-8FF5-948E9F54E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1756D4-2182-453D-B1F8-56BEB3CD3D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756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A3A3A-0A52-4B1A-9D34-A44E2BA61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7D7F3-E96D-4205-A792-44C57262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429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B6BD-33F3-4A5A-8538-8E5DCA5F1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9E56B-510C-447F-BC4B-D3ACC9F39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7059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36829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6869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1890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9126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433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5334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9873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6512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710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2277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41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8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aacshospital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179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40B5D-DF05-4DDE-944C-55502740A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190972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B054D-EE80-45D2-A020-6B5F1E74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091F5F-580F-48CA-A4EB-2F693F5CEB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942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9DF0D-3708-47EB-A702-DB0884154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F588B-5ECC-4A24-84BF-BCE99D46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44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9FA51-33D1-43AA-B607-75829BC8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58A1C0-B62B-48FB-AD87-D923BAF38D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322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0D708-0877-4138-9123-0DB6C3C5A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A8862-41C5-4E6E-A8FE-B397B8C7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191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6493-C419-43D5-A923-FBE955C0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6BF1BE-1EF5-4417-B24B-D05BB03B51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224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C81BC-6F4A-485F-9DCD-D900117D1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2FB0-9C91-4007-B2BB-D446E5CA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15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E0B4E-1E69-4827-8728-917A0C43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D6557-1CD1-4748-AED3-1A060FAE2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621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45C59-CC53-45DD-8537-960BFE0F1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E50AA-2209-4B30-B221-9F7567831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931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52A2-A97F-47BD-8758-EDD336E41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C9947-8E11-41B6-8369-1ED702CF9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45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A5146-7B1F-4F59-AFF9-1D8DC3BFF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BC8FD-273B-487F-8863-486D538EF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530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1E59A-A7B5-48B5-8A53-9FE1B641D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C1C45-40A2-4639-8B04-170321E7D8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515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935011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712922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47246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1557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1699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2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2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9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61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#plasticsurgery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89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56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#liposuction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2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#tummytuck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4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#جراحة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4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599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0B7D0-EBD1-4FD3-A3E8-E06F7026C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242918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06C6-8007-4201-8BF6-5D88CED0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392DB-BB62-4E0A-9A74-3C1FEA6B5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025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954606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709078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124097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460331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9722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3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#dermatology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5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2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#buttockslift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4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#buttfiller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51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7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5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3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#facialtreatment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9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#liptint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0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#liptattoo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49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3BF95-B963-4D08-889A-5F0DF2235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2516245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AAAD8-0B60-4743-87C7-D28E7BAC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3366C-8395-40D3-9473-0C4002561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826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934680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57614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763407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03472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5322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2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#حواجب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92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#مكياج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6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#abdominoplasty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#lymphatic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5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#lympathic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154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74E00-47F3-4D91-9C0A-F9C969A2C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</p:spTree>
    <p:extLst>
      <p:ext uri="{BB962C8B-B14F-4D97-AF65-F5344CB8AC3E}">
        <p14:creationId xmlns:p14="http://schemas.microsoft.com/office/powerpoint/2010/main" val="1734944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92BB2-E9A7-487B-A16B-299C7DCF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8949E2-32A9-4E6F-9684-FEEA8645CC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669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7BE7A-5715-4C15-96D7-AE636C653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7628C-C8D3-4082-8E84-0280C1D9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08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08086-2FAA-437F-9403-145F689E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C9069-9B3B-4A25-A73A-E08992B9D0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391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9729A-67B5-4E91-BC94-FB1B62D0D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8ADB-E7CA-4BDA-9E1A-E03956D23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73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242FF-8241-4320-AFE1-936D39F7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3D5EE4-71E7-4A40-92DB-E913F35AB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4539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ECF2F-29AB-4E11-A783-645052E75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11C94-A88F-4BFE-AA52-FDC3811C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07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044DC-0230-4282-9A04-0505B0A59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659636-6CF7-4A0C-8757-D1692BA19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7814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84B29-D2C5-4EC2-9B54-2A4F149E4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1F96F-06A9-49D0-B2A2-649B05507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026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E3ED-084E-4C1F-AC03-6E4524D5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155D59-D50A-49A1-A4C1-BCE878A1A1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2337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AC62D-E747-472D-B735-A02AABDFD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176AA-3E75-47E7-A9A3-3C1F1B28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79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48E2-0F87-4B06-814F-ACD094160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2FBE6-459E-48D1-99C7-C9D8117EA4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9899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F55C4-7EF5-4387-A943-4381FB3CC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05/03/2022 - 07/03/2022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ED47F-B7BA-4973-B4B2-BD248650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06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793</Words>
  <Application>Microsoft Office PowerPoint</Application>
  <PresentationFormat>On-screen Show (4:3)</PresentationFormat>
  <Paragraphs>396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IG</vt:lpstr>
      <vt:lpstr>Instagram Key Metrics Table | All profiles</vt:lpstr>
      <vt:lpstr>Instagram Followers Total | All profiles</vt:lpstr>
      <vt:lpstr>Instagram Interaction Rate | All profiles</vt:lpstr>
      <vt:lpstr>Instagram Followers Change Rate | All profiles</vt:lpstr>
      <vt:lpstr>Instagram Average Interactions Per Post | All profiles</vt:lpstr>
      <vt:lpstr>Instagram Posts | All profiles</vt:lpstr>
      <vt:lpstr>Instagram Hashtag Detection | All profiles - 1 of 3</vt:lpstr>
      <vt:lpstr>Instagram Hashtag Detection | All profiles - 2 of 3</vt:lpstr>
      <vt:lpstr>Instagram Hashtag Detection | All profiles - 3 of 3</vt:lpstr>
      <vt:lpstr>Instagram Interaction Rate By Post Type | All profiles</vt:lpstr>
      <vt:lpstr>Instagram Post Type Distribution Per Profile | All profiles</vt:lpstr>
      <vt:lpstr>Instagram Key Metrics Table | All profiles</vt:lpstr>
      <vt:lpstr>Instagram Followers Total | All profiles</vt:lpstr>
      <vt:lpstr>Instagram Interaction Rate | All profiles</vt:lpstr>
      <vt:lpstr>Instagram Followers Change Rate | All profiles</vt:lpstr>
      <vt:lpstr>Instagram Average Interactions Per Post | All profiles</vt:lpstr>
      <vt:lpstr>Instagram Interaction Rate By Post Type | All profiles</vt:lpstr>
      <vt:lpstr>Instagram Hashtag Detection | All profiles - 1 of 3</vt:lpstr>
      <vt:lpstr>Instagram Hashtag Detection | All profiles - 2 of 3</vt:lpstr>
      <vt:lpstr>Instagram Hashtag Detection | All profiles - 3 of 3</vt:lpstr>
      <vt:lpstr>Instagram Posts | All profiles</vt:lpstr>
      <vt:lpstr>Instagram Post Type Distribution Per Profile | All profiles</vt:lpstr>
      <vt:lpstr>Instagram Followers Change | All profiles</vt:lpstr>
      <vt:lpstr>Instagram Follower Distribution | All profiles</vt:lpstr>
      <vt:lpstr>Instagram Followers Change Per Weekday | All profiles</vt:lpstr>
      <vt:lpstr>Instagram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</dc:title>
  <dc:creator>Administrator</dc:creator>
  <cp:lastModifiedBy>Administrator</cp:lastModifiedBy>
  <cp:revision>1</cp:revision>
  <dcterms:created xsi:type="dcterms:W3CDTF">2022-07-03T13:46:04Z</dcterms:created>
  <dcterms:modified xsi:type="dcterms:W3CDTF">2022-07-03T13:47:20Z</dcterms:modified>
</cp:coreProperties>
</file>