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61FD-40E5-BC0F-D184A32C9B51}"/>
            </c:ext>
          </c:extLst>
        </c:ser>
        <c:dLbls>
          <c:showLegendKey val="0"/>
          <c:showVal val="0"/>
          <c:showCatName val="0"/>
          <c:showSerName val="0"/>
          <c:showPercent val="0"/>
          <c:showBubbleSize val="0"/>
        </c:dLbls>
        <c:smooth val="0"/>
        <c:axId val="375388504"/>
        <c:axId val="375388832"/>
      </c:lineChart>
      <c:dateAx>
        <c:axId val="37538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88832"/>
        <c:crosses val="autoZero"/>
        <c:auto val="1"/>
        <c:lblOffset val="100"/>
        <c:baseTimeUnit val="days"/>
      </c:dateAx>
      <c:valAx>
        <c:axId val="37538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8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1.2013936165952499E-2</c:v>
                </c:pt>
                <c:pt idx="1">
                  <c:v>4.0041643309041402E-3</c:v>
                </c:pt>
                <c:pt idx="2">
                  <c:v>-4.0040040040039996E-3</c:v>
                </c:pt>
                <c:pt idx="3">
                  <c:v>-8.0083286618082804E-3</c:v>
                </c:pt>
                <c:pt idx="4">
                  <c:v>-4.00448502322601E-3</c:v>
                </c:pt>
                <c:pt idx="5">
                  <c:v>-8.0092907773016697E-3</c:v>
                </c:pt>
                <c:pt idx="6">
                  <c:v>-4.0049661580359597E-3</c:v>
                </c:pt>
                <c:pt idx="7">
                  <c:v>4.0051265619993597E-3</c:v>
                </c:pt>
                <c:pt idx="8">
                  <c:v>4.0049661580359597E-3</c:v>
                </c:pt>
                <c:pt idx="9">
                  <c:v>-4.0048057669203E-3</c:v>
                </c:pt>
                <c:pt idx="10">
                  <c:v>4.0049661580359597E-3</c:v>
                </c:pt>
                <c:pt idx="11">
                  <c:v>4.0048057669203E-3</c:v>
                </c:pt>
                <c:pt idx="12">
                  <c:v>4.0046453886508297E-3</c:v>
                </c:pt>
                <c:pt idx="13">
                  <c:v>8.0089700464520304E-3</c:v>
                </c:pt>
                <c:pt idx="14">
                  <c:v>0</c:v>
                </c:pt>
                <c:pt idx="15">
                  <c:v>0</c:v>
                </c:pt>
                <c:pt idx="16">
                  <c:v>-4.0041643309041402E-3</c:v>
                </c:pt>
                <c:pt idx="17">
                  <c:v>8.0086493412885908E-3</c:v>
                </c:pt>
                <c:pt idx="18">
                  <c:v>0</c:v>
                </c:pt>
                <c:pt idx="19">
                  <c:v>1.2012012012012E-2</c:v>
                </c:pt>
                <c:pt idx="20">
                  <c:v>-4.0035231003282901E-3</c:v>
                </c:pt>
                <c:pt idx="21">
                  <c:v>0</c:v>
                </c:pt>
                <c:pt idx="22">
                  <c:v>0</c:v>
                </c:pt>
                <c:pt idx="23">
                  <c:v>-8.0073667774352396E-3</c:v>
                </c:pt>
                <c:pt idx="24">
                  <c:v>-4.0040040040039996E-3</c:v>
                </c:pt>
                <c:pt idx="25">
                  <c:v>-1.20124929927124E-2</c:v>
                </c:pt>
                <c:pt idx="26">
                  <c:v>8.0092907773016697E-3</c:v>
                </c:pt>
                <c:pt idx="27">
                  <c:v>8.0086493412885908E-3</c:v>
                </c:pt>
                <c:pt idx="28">
                  <c:v>4.0040040040039996E-3</c:v>
                </c:pt>
                <c:pt idx="29">
                  <c:v>4.0038436899423402E-3</c:v>
                </c:pt>
                <c:pt idx="30">
                  <c:v>1.60147335548705E-2</c:v>
                </c:pt>
                <c:pt idx="31">
                  <c:v>-8.0060846243144804E-3</c:v>
                </c:pt>
                <c:pt idx="32">
                  <c:v>2.0016814123864E-2</c:v>
                </c:pt>
                <c:pt idx="33">
                  <c:v>-4.0025616394492496E-3</c:v>
                </c:pt>
                <c:pt idx="34">
                  <c:v>4.0027218508585797E-3</c:v>
                </c:pt>
                <c:pt idx="35">
                  <c:v>-4.0025616394492496E-3</c:v>
                </c:pt>
                <c:pt idx="36">
                  <c:v>0</c:v>
                </c:pt>
                <c:pt idx="37">
                  <c:v>0</c:v>
                </c:pt>
                <c:pt idx="38">
                  <c:v>0</c:v>
                </c:pt>
                <c:pt idx="39">
                  <c:v>0</c:v>
                </c:pt>
                <c:pt idx="40">
                  <c:v>-4.0027218508585797E-3</c:v>
                </c:pt>
                <c:pt idx="41">
                  <c:v>-2.0014410375470301E-2</c:v>
                </c:pt>
                <c:pt idx="42">
                  <c:v>-1.2011050166152899E-2</c:v>
                </c:pt>
                <c:pt idx="43">
                  <c:v>-2.0020821654520699E-2</c:v>
                </c:pt>
                <c:pt idx="44">
                  <c:v>4.0049661580359601E-2</c:v>
                </c:pt>
                <c:pt idx="45">
                  <c:v>7.2060530845910603E-2</c:v>
                </c:pt>
                <c:pt idx="46">
                  <c:v>6.0007200864103702E-2</c:v>
                </c:pt>
                <c:pt idx="47">
                  <c:v>1.5992323684631399E-2</c:v>
                </c:pt>
                <c:pt idx="48">
                  <c:v>1.59897665494084E-2</c:v>
                </c:pt>
                <c:pt idx="49">
                  <c:v>1.59872102318145E-2</c:v>
                </c:pt>
                <c:pt idx="50">
                  <c:v>0</c:v>
                </c:pt>
                <c:pt idx="51">
                  <c:v>0</c:v>
                </c:pt>
                <c:pt idx="52">
                  <c:v>1.1988491048593401E-2</c:v>
                </c:pt>
                <c:pt idx="53">
                  <c:v>3.9956846605665904E-3</c:v>
                </c:pt>
                <c:pt idx="54">
                  <c:v>7.9910500239731494E-3</c:v>
                </c:pt>
                <c:pt idx="55">
                  <c:v>-7.9904115061925698E-3</c:v>
                </c:pt>
                <c:pt idx="56">
                  <c:v>1.9977625059932901E-2</c:v>
                </c:pt>
                <c:pt idx="57">
                  <c:v>3.9947269604122598E-3</c:v>
                </c:pt>
                <c:pt idx="58">
                  <c:v>0</c:v>
                </c:pt>
                <c:pt idx="59">
                  <c:v>7.9891347767036807E-3</c:v>
                </c:pt>
                <c:pt idx="60">
                  <c:v>3.9942482824732398E-3</c:v>
                </c:pt>
                <c:pt idx="61">
                  <c:v>0</c:v>
                </c:pt>
              </c:numCache>
            </c:numRef>
          </c:val>
          <c:smooth val="0"/>
          <c:extLst>
            <c:ext xmlns:c16="http://schemas.microsoft.com/office/drawing/2014/chart" uri="{C3380CC4-5D6E-409C-BE32-E72D297353CC}">
              <c16:uniqueId val="{00000000-BEB8-485E-934F-1EA2A1871EF7}"/>
            </c:ext>
          </c:extLst>
        </c:ser>
        <c:dLbls>
          <c:showLegendKey val="0"/>
          <c:showVal val="0"/>
          <c:showCatName val="0"/>
          <c:showSerName val="0"/>
          <c:showPercent val="0"/>
          <c:showBubbleSize val="0"/>
        </c:dLbls>
        <c:smooth val="0"/>
        <c:axId val="377106608"/>
        <c:axId val="377103000"/>
      </c:lineChart>
      <c:dateAx>
        <c:axId val="37710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03000"/>
        <c:crosses val="autoZero"/>
        <c:auto val="1"/>
        <c:lblOffset val="100"/>
        <c:baseTimeUnit val="days"/>
      </c:dateAx>
      <c:valAx>
        <c:axId val="37710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0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2.0020821654520701E-3</c:v>
                </c:pt>
                <c:pt idx="16">
                  <c:v>1.0010811676610699E-2</c:v>
                </c:pt>
                <c:pt idx="17">
                  <c:v>0</c:v>
                </c:pt>
                <c:pt idx="18">
                  <c:v>4.0040040040039996E-3</c:v>
                </c:pt>
                <c:pt idx="19">
                  <c:v>0</c:v>
                </c:pt>
                <c:pt idx="20">
                  <c:v>2.0018416943588099E-3</c:v>
                </c:pt>
                <c:pt idx="21">
                  <c:v>0</c:v>
                </c:pt>
                <c:pt idx="22">
                  <c:v>2.6691222591450799E-3</c:v>
                </c:pt>
                <c:pt idx="23">
                  <c:v>0</c:v>
                </c:pt>
                <c:pt idx="24">
                  <c:v>8.0083286618082804E-3</c:v>
                </c:pt>
                <c:pt idx="25">
                  <c:v>1.2013455069678E-2</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275B-45A9-A884-DFD7F1CF6D4D}"/>
            </c:ext>
          </c:extLst>
        </c:ser>
        <c:dLbls>
          <c:showLegendKey val="0"/>
          <c:showVal val="0"/>
          <c:showCatName val="0"/>
          <c:showSerName val="0"/>
          <c:showPercent val="0"/>
          <c:showBubbleSize val="0"/>
        </c:dLbls>
        <c:smooth val="0"/>
        <c:axId val="414254936"/>
        <c:axId val="414257888"/>
      </c:lineChart>
      <c:dateAx>
        <c:axId val="41425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7888"/>
        <c:crosses val="autoZero"/>
        <c:auto val="1"/>
        <c:lblOffset val="100"/>
        <c:baseTimeUnit val="days"/>
      </c:dateAx>
      <c:valAx>
        <c:axId val="41425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5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American Academy of Cosmetic Surgery Hospital</c:v>
                </c:pt>
              </c:strCache>
            </c:strRef>
          </c:cat>
          <c:val>
            <c:numRef>
              <c:f>Sheet1!$B$2</c:f>
              <c:numCache>
                <c:formatCode>General</c:formatCode>
                <c:ptCount val="1"/>
                <c:pt idx="0">
                  <c:v>15</c:v>
                </c:pt>
              </c:numCache>
            </c:numRef>
          </c:val>
          <c:extLst>
            <c:ext xmlns:c16="http://schemas.microsoft.com/office/drawing/2014/chart" uri="{C3380CC4-5D6E-409C-BE32-E72D297353CC}">
              <c16:uniqueId val="{00000000-E0F3-4FE9-98EB-4D085C7091C4}"/>
            </c:ext>
          </c:extLst>
        </c:ser>
        <c:dLbls>
          <c:showLegendKey val="0"/>
          <c:showVal val="0"/>
          <c:showCatName val="0"/>
          <c:showSerName val="0"/>
          <c:showPercent val="0"/>
          <c:showBubbleSize val="0"/>
        </c:dLbls>
        <c:gapWidth val="219"/>
        <c:overlap val="-27"/>
        <c:axId val="417945120"/>
        <c:axId val="417936264"/>
      </c:barChart>
      <c:catAx>
        <c:axId val="41794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36264"/>
        <c:crosses val="autoZero"/>
        <c:auto val="1"/>
        <c:lblAlgn val="ctr"/>
        <c:lblOffset val="100"/>
        <c:noMultiLvlLbl val="0"/>
      </c:catAx>
      <c:valAx>
        <c:axId val="41793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4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6C1-448D-B146-C512EFEFD6D3}"/>
            </c:ext>
          </c:extLst>
        </c:ser>
        <c:dLbls>
          <c:showLegendKey val="0"/>
          <c:showVal val="0"/>
          <c:showCatName val="0"/>
          <c:showSerName val="0"/>
          <c:showPercent val="0"/>
          <c:showBubbleSize val="0"/>
        </c:dLbls>
        <c:axId val="465913888"/>
        <c:axId val="465915856"/>
      </c:radarChart>
      <c:catAx>
        <c:axId val="46591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5856"/>
        <c:crosses val="autoZero"/>
        <c:auto val="1"/>
        <c:lblAlgn val="ctr"/>
        <c:lblOffset val="100"/>
        <c:noMultiLvlLbl val="0"/>
      </c:catAx>
      <c:valAx>
        <c:axId val="46591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1</c:v>
                </c:pt>
                <c:pt idx="19">
                  <c:v>0</c:v>
                </c:pt>
                <c:pt idx="20">
                  <c:v>0</c:v>
                </c:pt>
                <c:pt idx="21">
                  <c:v>0</c:v>
                </c:pt>
                <c:pt idx="22">
                  <c:v>0</c:v>
                </c:pt>
                <c:pt idx="23">
                  <c:v>0</c:v>
                </c:pt>
                <c:pt idx="24">
                  <c:v>2</c:v>
                </c:pt>
                <c:pt idx="25">
                  <c:v>3</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D31C-4F46-A964-A2BCF5D71302}"/>
            </c:ext>
          </c:extLst>
        </c:ser>
        <c:dLbls>
          <c:showLegendKey val="0"/>
          <c:showVal val="0"/>
          <c:showCatName val="0"/>
          <c:showSerName val="0"/>
          <c:showPercent val="0"/>
          <c:showBubbleSize val="0"/>
        </c:dLbls>
        <c:smooth val="0"/>
        <c:axId val="465928320"/>
        <c:axId val="465925368"/>
      </c:lineChart>
      <c:dateAx>
        <c:axId val="46592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5368"/>
        <c:crosses val="autoZero"/>
        <c:auto val="1"/>
        <c:lblOffset val="100"/>
        <c:baseTimeUnit val="days"/>
      </c:dateAx>
      <c:valAx>
        <c:axId val="46592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24974</c:v>
                </c:pt>
                <c:pt idx="1">
                  <c:v>24975</c:v>
                </c:pt>
                <c:pt idx="2">
                  <c:v>24974</c:v>
                </c:pt>
                <c:pt idx="3">
                  <c:v>24972</c:v>
                </c:pt>
                <c:pt idx="4">
                  <c:v>24971</c:v>
                </c:pt>
                <c:pt idx="5">
                  <c:v>24969</c:v>
                </c:pt>
                <c:pt idx="6">
                  <c:v>24968</c:v>
                </c:pt>
                <c:pt idx="7">
                  <c:v>24969</c:v>
                </c:pt>
                <c:pt idx="8">
                  <c:v>24970</c:v>
                </c:pt>
                <c:pt idx="9">
                  <c:v>24969</c:v>
                </c:pt>
                <c:pt idx="10">
                  <c:v>24970</c:v>
                </c:pt>
                <c:pt idx="11">
                  <c:v>24971</c:v>
                </c:pt>
                <c:pt idx="12">
                  <c:v>24972</c:v>
                </c:pt>
                <c:pt idx="13">
                  <c:v>24974</c:v>
                </c:pt>
                <c:pt idx="14">
                  <c:v>24974</c:v>
                </c:pt>
                <c:pt idx="15">
                  <c:v>24974</c:v>
                </c:pt>
                <c:pt idx="16">
                  <c:v>24973</c:v>
                </c:pt>
                <c:pt idx="17">
                  <c:v>24975</c:v>
                </c:pt>
                <c:pt idx="18">
                  <c:v>24975</c:v>
                </c:pt>
                <c:pt idx="19">
                  <c:v>24978</c:v>
                </c:pt>
                <c:pt idx="20">
                  <c:v>24977</c:v>
                </c:pt>
                <c:pt idx="21">
                  <c:v>24977</c:v>
                </c:pt>
                <c:pt idx="22">
                  <c:v>24977</c:v>
                </c:pt>
                <c:pt idx="23">
                  <c:v>24975</c:v>
                </c:pt>
                <c:pt idx="24">
                  <c:v>24974</c:v>
                </c:pt>
                <c:pt idx="25">
                  <c:v>24971</c:v>
                </c:pt>
                <c:pt idx="26">
                  <c:v>24973</c:v>
                </c:pt>
                <c:pt idx="27">
                  <c:v>24975</c:v>
                </c:pt>
                <c:pt idx="28">
                  <c:v>24976</c:v>
                </c:pt>
                <c:pt idx="29">
                  <c:v>24977</c:v>
                </c:pt>
                <c:pt idx="30">
                  <c:v>24981</c:v>
                </c:pt>
                <c:pt idx="31">
                  <c:v>24979</c:v>
                </c:pt>
                <c:pt idx="32">
                  <c:v>24984</c:v>
                </c:pt>
                <c:pt idx="33">
                  <c:v>24983</c:v>
                </c:pt>
                <c:pt idx="34">
                  <c:v>24984</c:v>
                </c:pt>
                <c:pt idx="35">
                  <c:v>24983</c:v>
                </c:pt>
                <c:pt idx="36">
                  <c:v>24983</c:v>
                </c:pt>
                <c:pt idx="37">
                  <c:v>24983</c:v>
                </c:pt>
                <c:pt idx="38">
                  <c:v>24983</c:v>
                </c:pt>
                <c:pt idx="39">
                  <c:v>24983</c:v>
                </c:pt>
                <c:pt idx="40">
                  <c:v>24982</c:v>
                </c:pt>
                <c:pt idx="41">
                  <c:v>24977</c:v>
                </c:pt>
                <c:pt idx="42">
                  <c:v>24974</c:v>
                </c:pt>
                <c:pt idx="43">
                  <c:v>24969</c:v>
                </c:pt>
                <c:pt idx="44">
                  <c:v>24979</c:v>
                </c:pt>
                <c:pt idx="45">
                  <c:v>24997</c:v>
                </c:pt>
                <c:pt idx="46">
                  <c:v>25012</c:v>
                </c:pt>
                <c:pt idx="47">
                  <c:v>25016</c:v>
                </c:pt>
                <c:pt idx="48">
                  <c:v>25020</c:v>
                </c:pt>
                <c:pt idx="49">
                  <c:v>25024</c:v>
                </c:pt>
                <c:pt idx="50">
                  <c:v>25024</c:v>
                </c:pt>
                <c:pt idx="51">
                  <c:v>25024</c:v>
                </c:pt>
                <c:pt idx="52">
                  <c:v>25027</c:v>
                </c:pt>
                <c:pt idx="53">
                  <c:v>25028</c:v>
                </c:pt>
                <c:pt idx="54">
                  <c:v>25030</c:v>
                </c:pt>
                <c:pt idx="55">
                  <c:v>25028</c:v>
                </c:pt>
                <c:pt idx="56">
                  <c:v>25033</c:v>
                </c:pt>
                <c:pt idx="57">
                  <c:v>25034</c:v>
                </c:pt>
                <c:pt idx="58">
                  <c:v>25034</c:v>
                </c:pt>
                <c:pt idx="59">
                  <c:v>25036</c:v>
                </c:pt>
                <c:pt idx="60">
                  <c:v>25037</c:v>
                </c:pt>
                <c:pt idx="61">
                  <c:v>25037</c:v>
                </c:pt>
              </c:numCache>
            </c:numRef>
          </c:val>
          <c:smooth val="0"/>
          <c:extLst>
            <c:ext xmlns:c16="http://schemas.microsoft.com/office/drawing/2014/chart" uri="{C3380CC4-5D6E-409C-BE32-E72D297353CC}">
              <c16:uniqueId val="{00000000-F6DB-4B40-A0A3-F13155EFD20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F6DB-4B40-A0A3-F13155EFD20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F6DB-4B40-A0A3-F13155EFD20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F6DB-4B40-A0A3-F13155EFD20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pt idx="61">
                  <c:v>52695</c:v>
                </c:pt>
              </c:numCache>
            </c:numRef>
          </c:val>
          <c:smooth val="0"/>
          <c:extLst>
            <c:ext xmlns:c16="http://schemas.microsoft.com/office/drawing/2014/chart" uri="{C3380CC4-5D6E-409C-BE32-E72D297353CC}">
              <c16:uniqueId val="{00000004-F6DB-4B40-A0A3-F13155EFD20E}"/>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F6DB-4B40-A0A3-F13155EFD20E}"/>
            </c:ext>
          </c:extLst>
        </c:ser>
        <c:dLbls>
          <c:showLegendKey val="0"/>
          <c:showVal val="0"/>
          <c:showCatName val="0"/>
          <c:showSerName val="0"/>
          <c:showPercent val="0"/>
          <c:showBubbleSize val="0"/>
        </c:dLbls>
        <c:smooth val="0"/>
        <c:axId val="465932256"/>
        <c:axId val="465930944"/>
      </c:lineChart>
      <c:dateAx>
        <c:axId val="46593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30944"/>
        <c:crosses val="autoZero"/>
        <c:auto val="1"/>
        <c:lblOffset val="100"/>
        <c:baseTimeUnit val="days"/>
      </c:dateAx>
      <c:valAx>
        <c:axId val="46593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3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2</c:v>
                </c:pt>
                <c:pt idx="16">
                  <c:v>2</c:v>
                </c:pt>
                <c:pt idx="17">
                  <c:v>1</c:v>
                </c:pt>
                <c:pt idx="18">
                  <c:v>1</c:v>
                </c:pt>
                <c:pt idx="19">
                  <c:v>0</c:v>
                </c:pt>
                <c:pt idx="20">
                  <c:v>2</c:v>
                </c:pt>
                <c:pt idx="21">
                  <c:v>0</c:v>
                </c:pt>
                <c:pt idx="22">
                  <c:v>3</c:v>
                </c:pt>
                <c:pt idx="23">
                  <c:v>0</c:v>
                </c:pt>
                <c:pt idx="24">
                  <c:v>1</c:v>
                </c:pt>
                <c:pt idx="25">
                  <c:v>1</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5C8C-4DB5-808D-E6B6AA0AE21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5C8C-4DB5-808D-E6B6AA0AE218}"/>
            </c:ext>
          </c:extLst>
        </c:ser>
        <c:ser>
          <c:idx val="2"/>
          <c:order val="2"/>
          <c:tx>
            <c:strRef>
              <c:f>Sheet1!$D$1</c:f>
              <c:strCache>
                <c:ptCount val="1"/>
                <c:pt idx="0">
                  <c:v>Instagram</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1</c:v>
                </c:pt>
                <c:pt idx="1">
                  <c:v>1</c:v>
                </c:pt>
                <c:pt idx="2">
                  <c:v>1</c:v>
                </c:pt>
                <c:pt idx="3">
                  <c:v>0</c:v>
                </c:pt>
                <c:pt idx="4">
                  <c:v>0</c:v>
                </c:pt>
                <c:pt idx="5">
                  <c:v>0</c:v>
                </c:pt>
                <c:pt idx="6">
                  <c:v>1</c:v>
                </c:pt>
                <c:pt idx="7">
                  <c:v>1</c:v>
                </c:pt>
                <c:pt idx="8">
                  <c:v>0</c:v>
                </c:pt>
                <c:pt idx="9">
                  <c:v>1</c:v>
                </c:pt>
                <c:pt idx="10">
                  <c:v>2</c:v>
                </c:pt>
                <c:pt idx="11">
                  <c:v>0</c:v>
                </c:pt>
                <c:pt idx="12">
                  <c:v>0</c:v>
                </c:pt>
                <c:pt idx="13">
                  <c:v>0</c:v>
                </c:pt>
                <c:pt idx="14">
                  <c:v>1</c:v>
                </c:pt>
                <c:pt idx="15">
                  <c:v>1</c:v>
                </c:pt>
                <c:pt idx="16">
                  <c:v>2</c:v>
                </c:pt>
                <c:pt idx="17">
                  <c:v>1</c:v>
                </c:pt>
                <c:pt idx="18">
                  <c:v>1</c:v>
                </c:pt>
                <c:pt idx="19">
                  <c:v>0</c:v>
                </c:pt>
                <c:pt idx="20">
                  <c:v>2</c:v>
                </c:pt>
                <c:pt idx="21">
                  <c:v>2</c:v>
                </c:pt>
                <c:pt idx="22">
                  <c:v>2</c:v>
                </c:pt>
                <c:pt idx="23">
                  <c:v>1</c:v>
                </c:pt>
                <c:pt idx="24">
                  <c:v>1</c:v>
                </c:pt>
                <c:pt idx="25">
                  <c:v>1</c:v>
                </c:pt>
                <c:pt idx="26">
                  <c:v>0</c:v>
                </c:pt>
                <c:pt idx="27">
                  <c:v>1</c:v>
                </c:pt>
                <c:pt idx="28">
                  <c:v>1</c:v>
                </c:pt>
                <c:pt idx="29">
                  <c:v>0</c:v>
                </c:pt>
                <c:pt idx="30">
                  <c:v>1</c:v>
                </c:pt>
                <c:pt idx="31">
                  <c:v>2</c:v>
                </c:pt>
                <c:pt idx="32">
                  <c:v>1</c:v>
                </c:pt>
                <c:pt idx="33">
                  <c:v>0</c:v>
                </c:pt>
                <c:pt idx="34">
                  <c:v>0</c:v>
                </c:pt>
                <c:pt idx="35">
                  <c:v>1</c:v>
                </c:pt>
                <c:pt idx="36">
                  <c:v>1</c:v>
                </c:pt>
                <c:pt idx="37">
                  <c:v>2</c:v>
                </c:pt>
                <c:pt idx="38">
                  <c:v>2</c:v>
                </c:pt>
                <c:pt idx="39">
                  <c:v>2</c:v>
                </c:pt>
                <c:pt idx="40">
                  <c:v>1</c:v>
                </c:pt>
                <c:pt idx="41">
                  <c:v>2</c:v>
                </c:pt>
                <c:pt idx="42">
                  <c:v>2</c:v>
                </c:pt>
                <c:pt idx="43">
                  <c:v>2</c:v>
                </c:pt>
                <c:pt idx="44">
                  <c:v>2</c:v>
                </c:pt>
                <c:pt idx="45">
                  <c:v>1</c:v>
                </c:pt>
                <c:pt idx="46">
                  <c:v>2</c:v>
                </c:pt>
                <c:pt idx="47">
                  <c:v>0</c:v>
                </c:pt>
                <c:pt idx="48">
                  <c:v>0</c:v>
                </c:pt>
                <c:pt idx="49">
                  <c:v>0</c:v>
                </c:pt>
                <c:pt idx="50">
                  <c:v>0</c:v>
                </c:pt>
                <c:pt idx="51">
                  <c:v>0</c:v>
                </c:pt>
                <c:pt idx="52">
                  <c:v>0</c:v>
                </c:pt>
                <c:pt idx="53">
                  <c:v>0</c:v>
                </c:pt>
                <c:pt idx="54">
                  <c:v>0</c:v>
                </c:pt>
                <c:pt idx="55">
                  <c:v>0</c:v>
                </c:pt>
                <c:pt idx="56">
                  <c:v>1</c:v>
                </c:pt>
                <c:pt idx="57">
                  <c:v>0</c:v>
                </c:pt>
                <c:pt idx="58">
                  <c:v>0</c:v>
                </c:pt>
                <c:pt idx="59">
                  <c:v>0</c:v>
                </c:pt>
                <c:pt idx="60">
                  <c:v>1</c:v>
                </c:pt>
                <c:pt idx="61">
                  <c:v>0</c:v>
                </c:pt>
              </c:numCache>
            </c:numRef>
          </c:val>
          <c:smooth val="0"/>
          <c:extLst>
            <c:ext xmlns:c16="http://schemas.microsoft.com/office/drawing/2014/chart" uri="{C3380CC4-5D6E-409C-BE32-E72D297353CC}">
              <c16:uniqueId val="{00000002-5C8C-4DB5-808D-E6B6AA0AE218}"/>
            </c:ext>
          </c:extLst>
        </c:ser>
        <c:ser>
          <c:idx val="3"/>
          <c:order val="3"/>
          <c:tx>
            <c:strRef>
              <c:f>Sheet1!$E$1</c:f>
              <c:strCache>
                <c:ptCount val="1"/>
                <c:pt idx="0">
                  <c:v>YouTube</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5C8C-4DB5-808D-E6B6AA0AE218}"/>
            </c:ext>
          </c:extLst>
        </c:ser>
        <c:ser>
          <c:idx val="4"/>
          <c:order val="4"/>
          <c:tx>
            <c:strRef>
              <c:f>Sheet1!$F$1</c:f>
              <c:strCache>
                <c:ptCount val="1"/>
                <c:pt idx="0">
                  <c:v>TikTok</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4-5C8C-4DB5-808D-E6B6AA0AE218}"/>
            </c:ext>
          </c:extLst>
        </c:ser>
        <c:dLbls>
          <c:showLegendKey val="0"/>
          <c:showVal val="0"/>
          <c:showCatName val="0"/>
          <c:showSerName val="0"/>
          <c:showPercent val="0"/>
          <c:showBubbleSize val="0"/>
        </c:dLbls>
        <c:smooth val="0"/>
        <c:axId val="465886336"/>
        <c:axId val="465885024"/>
      </c:lineChart>
      <c:dateAx>
        <c:axId val="46588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85024"/>
        <c:crosses val="autoZero"/>
        <c:auto val="1"/>
        <c:lblOffset val="100"/>
        <c:baseTimeUnit val="days"/>
      </c:dateAx>
      <c:valAx>
        <c:axId val="46588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8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Facebook</c:v>
                </c:pt>
              </c:strCache>
            </c:strRef>
          </c:tx>
          <c:spPr>
            <a:solidFill>
              <a:schemeClr val="accent1"/>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extLst>
            <c:ext xmlns:c16="http://schemas.microsoft.com/office/drawing/2014/chart" uri="{C3380CC4-5D6E-409C-BE32-E72D297353CC}">
              <c16:uniqueId val="{00000000-426B-4184-9658-2AF96F68D441}"/>
            </c:ext>
          </c:extLst>
        </c:ser>
        <c:ser>
          <c:idx val="1"/>
          <c:order val="1"/>
          <c:tx>
            <c:strRef>
              <c:f>Sheet1!$C$1</c:f>
              <c:strCache>
                <c:ptCount val="1"/>
                <c:pt idx="0">
                  <c:v>Twitter</c:v>
                </c:pt>
              </c:strCache>
            </c:strRef>
          </c:tx>
          <c:spPr>
            <a:solidFill>
              <a:schemeClr val="accent2"/>
            </a:solidFill>
            <a:ln>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1-426B-4184-9658-2AF96F68D441}"/>
            </c:ext>
          </c:extLst>
        </c:ser>
        <c:ser>
          <c:idx val="2"/>
          <c:order val="2"/>
          <c:tx>
            <c:strRef>
              <c:f>Sheet1!$D$1</c:f>
              <c:strCache>
                <c:ptCount val="1"/>
                <c:pt idx="0">
                  <c:v>YouTube</c:v>
                </c:pt>
              </c:strCache>
            </c:strRef>
          </c:tx>
          <c:spPr>
            <a:solidFill>
              <a:schemeClr val="accent3"/>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2-426B-4184-9658-2AF96F68D441}"/>
            </c:ext>
          </c:extLst>
        </c:ser>
        <c:ser>
          <c:idx val="3"/>
          <c:order val="3"/>
          <c:tx>
            <c:strRef>
              <c:f>Sheet1!$E$1</c:f>
              <c:strCache>
                <c:ptCount val="1"/>
                <c:pt idx="0">
                  <c:v>LinkedIn</c:v>
                </c:pt>
              </c:strCache>
            </c:strRef>
          </c:tx>
          <c:spPr>
            <a:solidFill>
              <a:schemeClr val="accent4"/>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3-426B-4184-9658-2AF96F68D441}"/>
            </c:ext>
          </c:extLst>
        </c:ser>
        <c:ser>
          <c:idx val="4"/>
          <c:order val="4"/>
          <c:tx>
            <c:strRef>
              <c:f>Sheet1!$F$1</c:f>
              <c:strCache>
                <c:ptCount val="1"/>
                <c:pt idx="0">
                  <c:v>Instagram</c:v>
                </c:pt>
              </c:strCache>
            </c:strRef>
          </c:tx>
          <c:spPr>
            <a:solidFill>
              <a:schemeClr val="accent5"/>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numCache>
            </c:numRef>
          </c:val>
          <c:extLst>
            <c:ext xmlns:c16="http://schemas.microsoft.com/office/drawing/2014/chart" uri="{C3380CC4-5D6E-409C-BE32-E72D297353CC}">
              <c16:uniqueId val="{00000004-426B-4184-9658-2AF96F68D441}"/>
            </c:ext>
          </c:extLst>
        </c:ser>
        <c:ser>
          <c:idx val="5"/>
          <c:order val="5"/>
          <c:tx>
            <c:strRef>
              <c:f>Sheet1!$G$1</c:f>
              <c:strCache>
                <c:ptCount val="1"/>
                <c:pt idx="0">
                  <c:v>TikTok</c:v>
                </c:pt>
              </c:strCache>
            </c:strRef>
          </c:tx>
          <c:spPr>
            <a:solidFill>
              <a:schemeClr val="accent6"/>
            </a:solidFill>
            <a:ln w="25400">
              <a:noFill/>
            </a:ln>
            <a:effectLst/>
          </c:spP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extLst>
            <c:ext xmlns:c16="http://schemas.microsoft.com/office/drawing/2014/chart" uri="{C3380CC4-5D6E-409C-BE32-E72D297353CC}">
              <c16:uniqueId val="{00000005-426B-4184-9658-2AF96F68D441}"/>
            </c:ext>
          </c:extLst>
        </c:ser>
        <c:dLbls>
          <c:showLegendKey val="0"/>
          <c:showVal val="0"/>
          <c:showCatName val="0"/>
          <c:showSerName val="0"/>
          <c:showPercent val="0"/>
          <c:showBubbleSize val="0"/>
        </c:dLbls>
        <c:axId val="465895520"/>
        <c:axId val="465899456"/>
      </c:areaChart>
      <c:dateAx>
        <c:axId val="4658955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99456"/>
        <c:crosses val="autoZero"/>
        <c:auto val="1"/>
        <c:lblOffset val="100"/>
        <c:baseTimeUnit val="days"/>
      </c:dateAx>
      <c:valAx>
        <c:axId val="465899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9552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3</c:v>
                </c:pt>
                <c:pt idx="1">
                  <c:v>1</c:v>
                </c:pt>
                <c:pt idx="2">
                  <c:v>-1</c:v>
                </c:pt>
                <c:pt idx="3">
                  <c:v>-2</c:v>
                </c:pt>
                <c:pt idx="4">
                  <c:v>-1</c:v>
                </c:pt>
                <c:pt idx="5">
                  <c:v>-2</c:v>
                </c:pt>
                <c:pt idx="6">
                  <c:v>-1</c:v>
                </c:pt>
                <c:pt idx="7">
                  <c:v>1</c:v>
                </c:pt>
                <c:pt idx="8">
                  <c:v>1</c:v>
                </c:pt>
                <c:pt idx="9">
                  <c:v>-1</c:v>
                </c:pt>
                <c:pt idx="10">
                  <c:v>1</c:v>
                </c:pt>
                <c:pt idx="11">
                  <c:v>1</c:v>
                </c:pt>
                <c:pt idx="12">
                  <c:v>1</c:v>
                </c:pt>
                <c:pt idx="13">
                  <c:v>2</c:v>
                </c:pt>
                <c:pt idx="14">
                  <c:v>0</c:v>
                </c:pt>
                <c:pt idx="15">
                  <c:v>0</c:v>
                </c:pt>
                <c:pt idx="16">
                  <c:v>-1</c:v>
                </c:pt>
                <c:pt idx="17">
                  <c:v>2</c:v>
                </c:pt>
                <c:pt idx="18">
                  <c:v>0</c:v>
                </c:pt>
                <c:pt idx="19">
                  <c:v>3</c:v>
                </c:pt>
                <c:pt idx="20">
                  <c:v>-1</c:v>
                </c:pt>
                <c:pt idx="21">
                  <c:v>0</c:v>
                </c:pt>
                <c:pt idx="22">
                  <c:v>0</c:v>
                </c:pt>
                <c:pt idx="23">
                  <c:v>-2</c:v>
                </c:pt>
                <c:pt idx="24">
                  <c:v>-1</c:v>
                </c:pt>
                <c:pt idx="25">
                  <c:v>-3</c:v>
                </c:pt>
                <c:pt idx="26">
                  <c:v>2</c:v>
                </c:pt>
                <c:pt idx="27">
                  <c:v>2</c:v>
                </c:pt>
                <c:pt idx="28">
                  <c:v>1</c:v>
                </c:pt>
                <c:pt idx="29">
                  <c:v>1</c:v>
                </c:pt>
                <c:pt idx="30">
                  <c:v>4</c:v>
                </c:pt>
                <c:pt idx="31">
                  <c:v>-2</c:v>
                </c:pt>
                <c:pt idx="32">
                  <c:v>5</c:v>
                </c:pt>
                <c:pt idx="33">
                  <c:v>-1</c:v>
                </c:pt>
                <c:pt idx="34">
                  <c:v>1</c:v>
                </c:pt>
                <c:pt idx="35">
                  <c:v>-1</c:v>
                </c:pt>
                <c:pt idx="36">
                  <c:v>0</c:v>
                </c:pt>
                <c:pt idx="37">
                  <c:v>0</c:v>
                </c:pt>
                <c:pt idx="38">
                  <c:v>0</c:v>
                </c:pt>
                <c:pt idx="39">
                  <c:v>0</c:v>
                </c:pt>
                <c:pt idx="40">
                  <c:v>-1</c:v>
                </c:pt>
                <c:pt idx="41">
                  <c:v>-5</c:v>
                </c:pt>
                <c:pt idx="42">
                  <c:v>-3</c:v>
                </c:pt>
                <c:pt idx="43">
                  <c:v>-5</c:v>
                </c:pt>
                <c:pt idx="44">
                  <c:v>10</c:v>
                </c:pt>
                <c:pt idx="45">
                  <c:v>18</c:v>
                </c:pt>
                <c:pt idx="46">
                  <c:v>15</c:v>
                </c:pt>
                <c:pt idx="47">
                  <c:v>4</c:v>
                </c:pt>
                <c:pt idx="48">
                  <c:v>4</c:v>
                </c:pt>
                <c:pt idx="49">
                  <c:v>4</c:v>
                </c:pt>
                <c:pt idx="50">
                  <c:v>0</c:v>
                </c:pt>
                <c:pt idx="51">
                  <c:v>0</c:v>
                </c:pt>
                <c:pt idx="52">
                  <c:v>3</c:v>
                </c:pt>
                <c:pt idx="53">
                  <c:v>1</c:v>
                </c:pt>
                <c:pt idx="54">
                  <c:v>2</c:v>
                </c:pt>
                <c:pt idx="55">
                  <c:v>-2</c:v>
                </c:pt>
                <c:pt idx="56">
                  <c:v>5</c:v>
                </c:pt>
                <c:pt idx="57">
                  <c:v>1</c:v>
                </c:pt>
                <c:pt idx="58">
                  <c:v>0</c:v>
                </c:pt>
                <c:pt idx="59">
                  <c:v>2</c:v>
                </c:pt>
                <c:pt idx="60">
                  <c:v>1</c:v>
                </c:pt>
                <c:pt idx="61">
                  <c:v>0</c:v>
                </c:pt>
              </c:numCache>
            </c:numRef>
          </c:val>
          <c:smooth val="0"/>
          <c:extLst>
            <c:ext xmlns:c16="http://schemas.microsoft.com/office/drawing/2014/chart" uri="{C3380CC4-5D6E-409C-BE32-E72D297353CC}">
              <c16:uniqueId val="{00000000-C062-43CA-AD7E-28AE851C60C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Sheet1!$C$2:$C$63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C062-43CA-AD7E-28AE851C60C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Sheet1!$D$2:$D$63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C062-43CA-AD7E-28AE851C60C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C062-43CA-AD7E-28AE851C60C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Sheet1!$F$2:$F$63</c:f>
              <c:numCache>
                <c:formatCode>General</c:formatCode>
                <c:ptCount val="62"/>
              </c:numCache>
            </c:numRef>
          </c:val>
          <c:smooth val="0"/>
          <c:extLst>
            <c:ext xmlns:c16="http://schemas.microsoft.com/office/drawing/2014/chart" uri="{C3380CC4-5D6E-409C-BE32-E72D297353CC}">
              <c16:uniqueId val="{00000004-C062-43CA-AD7E-28AE851C60CB}"/>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Sheet1!$G$2:$G$63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C062-43CA-AD7E-28AE851C60CB}"/>
            </c:ext>
          </c:extLst>
        </c:ser>
        <c:dLbls>
          <c:showLegendKey val="0"/>
          <c:showVal val="0"/>
          <c:showCatName val="0"/>
          <c:showSerName val="0"/>
          <c:showPercent val="0"/>
          <c:showBubbleSize val="0"/>
        </c:dLbls>
        <c:smooth val="0"/>
        <c:axId val="465900112"/>
        <c:axId val="465894864"/>
      </c:lineChart>
      <c:dateAx>
        <c:axId val="46590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94864"/>
        <c:crosses val="autoZero"/>
        <c:auto val="1"/>
        <c:lblOffset val="100"/>
        <c:baseTimeUnit val="days"/>
      </c:dateAx>
      <c:valAx>
        <c:axId val="46589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0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American Academy of Cosmetic Surgery Hospital</c:v>
                </c:pt>
              </c:strCache>
            </c:strRef>
          </c:tx>
          <c:spPr>
            <a:ln w="28575" cap="rnd">
              <a:solidFill>
                <a:schemeClr val="accent1"/>
              </a:solidFill>
              <a:round/>
            </a:ln>
            <a:effectLst/>
          </c:spPr>
          <c:marker>
            <c:symbol val="none"/>
          </c:marker>
          <c:cat>
            <c:numRef>
              <c:f>Sheet1!$A$2:$A$63</c:f>
              <c:numCache>
                <c:formatCode>m/d/yyyy</c:formatCode>
                <c:ptCount val="62"/>
                <c:pt idx="0">
                  <c:v>44684</c:v>
                </c:pt>
                <c:pt idx="1">
                  <c:v>44685</c:v>
                </c:pt>
                <c:pt idx="2">
                  <c:v>44686</c:v>
                </c:pt>
                <c:pt idx="3">
                  <c:v>44687</c:v>
                </c:pt>
                <c:pt idx="4">
                  <c:v>44688</c:v>
                </c:pt>
                <c:pt idx="5">
                  <c:v>44689</c:v>
                </c:pt>
                <c:pt idx="6">
                  <c:v>44690</c:v>
                </c:pt>
                <c:pt idx="7">
                  <c:v>44691</c:v>
                </c:pt>
                <c:pt idx="8">
                  <c:v>44692</c:v>
                </c:pt>
                <c:pt idx="9">
                  <c:v>44693</c:v>
                </c:pt>
                <c:pt idx="10">
                  <c:v>44694</c:v>
                </c:pt>
                <c:pt idx="11">
                  <c:v>44695</c:v>
                </c:pt>
                <c:pt idx="12">
                  <c:v>44696</c:v>
                </c:pt>
                <c:pt idx="13">
                  <c:v>44697</c:v>
                </c:pt>
                <c:pt idx="14">
                  <c:v>44698</c:v>
                </c:pt>
                <c:pt idx="15">
                  <c:v>44699</c:v>
                </c:pt>
                <c:pt idx="16">
                  <c:v>44700</c:v>
                </c:pt>
                <c:pt idx="17">
                  <c:v>44701</c:v>
                </c:pt>
                <c:pt idx="18">
                  <c:v>44702</c:v>
                </c:pt>
                <c:pt idx="19">
                  <c:v>44703</c:v>
                </c:pt>
                <c:pt idx="20">
                  <c:v>44704</c:v>
                </c:pt>
                <c:pt idx="21">
                  <c:v>44705</c:v>
                </c:pt>
                <c:pt idx="22">
                  <c:v>44706</c:v>
                </c:pt>
                <c:pt idx="23">
                  <c:v>44707</c:v>
                </c:pt>
                <c:pt idx="24">
                  <c:v>44708</c:v>
                </c:pt>
                <c:pt idx="25">
                  <c:v>44709</c:v>
                </c:pt>
                <c:pt idx="26">
                  <c:v>44710</c:v>
                </c:pt>
                <c:pt idx="27">
                  <c:v>44711</c:v>
                </c:pt>
                <c:pt idx="28">
                  <c:v>44712</c:v>
                </c:pt>
                <c:pt idx="29">
                  <c:v>44713</c:v>
                </c:pt>
                <c:pt idx="30">
                  <c:v>44714</c:v>
                </c:pt>
                <c:pt idx="31">
                  <c:v>44715</c:v>
                </c:pt>
                <c:pt idx="32">
                  <c:v>44716</c:v>
                </c:pt>
                <c:pt idx="33">
                  <c:v>44717</c:v>
                </c:pt>
                <c:pt idx="34">
                  <c:v>44718</c:v>
                </c:pt>
                <c:pt idx="35">
                  <c:v>44719</c:v>
                </c:pt>
                <c:pt idx="36">
                  <c:v>44720</c:v>
                </c:pt>
                <c:pt idx="37">
                  <c:v>44721</c:v>
                </c:pt>
                <c:pt idx="38">
                  <c:v>44722</c:v>
                </c:pt>
                <c:pt idx="39">
                  <c:v>44723</c:v>
                </c:pt>
                <c:pt idx="40">
                  <c:v>44724</c:v>
                </c:pt>
                <c:pt idx="41">
                  <c:v>44725</c:v>
                </c:pt>
                <c:pt idx="42">
                  <c:v>44726</c:v>
                </c:pt>
                <c:pt idx="43">
                  <c:v>44727</c:v>
                </c:pt>
                <c:pt idx="44">
                  <c:v>44728</c:v>
                </c:pt>
                <c:pt idx="45">
                  <c:v>44729</c:v>
                </c:pt>
                <c:pt idx="46">
                  <c:v>44730</c:v>
                </c:pt>
                <c:pt idx="47">
                  <c:v>44731</c:v>
                </c:pt>
                <c:pt idx="48">
                  <c:v>44732</c:v>
                </c:pt>
                <c:pt idx="49">
                  <c:v>44733</c:v>
                </c:pt>
                <c:pt idx="50">
                  <c:v>44734</c:v>
                </c:pt>
                <c:pt idx="51">
                  <c:v>44735</c:v>
                </c:pt>
                <c:pt idx="52">
                  <c:v>44736</c:v>
                </c:pt>
                <c:pt idx="53">
                  <c:v>44737</c:v>
                </c:pt>
                <c:pt idx="54">
                  <c:v>44738</c:v>
                </c:pt>
                <c:pt idx="55">
                  <c:v>44739</c:v>
                </c:pt>
                <c:pt idx="56">
                  <c:v>44740</c:v>
                </c:pt>
                <c:pt idx="57">
                  <c:v>44741</c:v>
                </c:pt>
                <c:pt idx="58">
                  <c:v>44742</c:v>
                </c:pt>
                <c:pt idx="59">
                  <c:v>44743</c:v>
                </c:pt>
                <c:pt idx="60">
                  <c:v>44744</c:v>
                </c:pt>
                <c:pt idx="61">
                  <c:v>44745</c:v>
                </c:pt>
              </c:numCache>
            </c:numRef>
          </c:cat>
          <c:val>
            <c:numRef>
              <c:f>Sheet1!$B$2:$B$63</c:f>
              <c:numCache>
                <c:formatCode>General</c:formatCode>
                <c:ptCount val="62"/>
                <c:pt idx="0">
                  <c:v>4</c:v>
                </c:pt>
                <c:pt idx="1">
                  <c:v>1</c:v>
                </c:pt>
                <c:pt idx="2">
                  <c:v>-1</c:v>
                </c:pt>
                <c:pt idx="3">
                  <c:v>-2</c:v>
                </c:pt>
                <c:pt idx="4">
                  <c:v>-1</c:v>
                </c:pt>
                <c:pt idx="5">
                  <c:v>-1</c:v>
                </c:pt>
                <c:pt idx="6">
                  <c:v>-1</c:v>
                </c:pt>
                <c:pt idx="7">
                  <c:v>2</c:v>
                </c:pt>
                <c:pt idx="8">
                  <c:v>1</c:v>
                </c:pt>
                <c:pt idx="9">
                  <c:v>-1</c:v>
                </c:pt>
                <c:pt idx="10">
                  <c:v>1</c:v>
                </c:pt>
                <c:pt idx="11">
                  <c:v>1</c:v>
                </c:pt>
                <c:pt idx="12">
                  <c:v>1</c:v>
                </c:pt>
                <c:pt idx="13">
                  <c:v>2</c:v>
                </c:pt>
                <c:pt idx="14">
                  <c:v>0</c:v>
                </c:pt>
                <c:pt idx="15">
                  <c:v>0</c:v>
                </c:pt>
                <c:pt idx="16">
                  <c:v>-1</c:v>
                </c:pt>
                <c:pt idx="17">
                  <c:v>2</c:v>
                </c:pt>
                <c:pt idx="18">
                  <c:v>0</c:v>
                </c:pt>
                <c:pt idx="19">
                  <c:v>2</c:v>
                </c:pt>
                <c:pt idx="20">
                  <c:v>-1</c:v>
                </c:pt>
                <c:pt idx="21">
                  <c:v>0</c:v>
                </c:pt>
                <c:pt idx="22">
                  <c:v>0</c:v>
                </c:pt>
                <c:pt idx="23">
                  <c:v>-1</c:v>
                </c:pt>
                <c:pt idx="24">
                  <c:v>-1</c:v>
                </c:pt>
                <c:pt idx="25">
                  <c:v>-4</c:v>
                </c:pt>
                <c:pt idx="26">
                  <c:v>2</c:v>
                </c:pt>
                <c:pt idx="27">
                  <c:v>3</c:v>
                </c:pt>
                <c:pt idx="28">
                  <c:v>1</c:v>
                </c:pt>
                <c:pt idx="29">
                  <c:v>1</c:v>
                </c:pt>
                <c:pt idx="30">
                  <c:v>4</c:v>
                </c:pt>
                <c:pt idx="31">
                  <c:v>-1</c:v>
                </c:pt>
                <c:pt idx="32">
                  <c:v>5</c:v>
                </c:pt>
                <c:pt idx="33">
                  <c:v>-1</c:v>
                </c:pt>
                <c:pt idx="34">
                  <c:v>1</c:v>
                </c:pt>
                <c:pt idx="35">
                  <c:v>-1</c:v>
                </c:pt>
                <c:pt idx="36">
                  <c:v>0</c:v>
                </c:pt>
                <c:pt idx="37">
                  <c:v>1</c:v>
                </c:pt>
                <c:pt idx="38">
                  <c:v>0</c:v>
                </c:pt>
                <c:pt idx="39">
                  <c:v>0</c:v>
                </c:pt>
                <c:pt idx="40">
                  <c:v>-1</c:v>
                </c:pt>
                <c:pt idx="41">
                  <c:v>-5</c:v>
                </c:pt>
                <c:pt idx="42">
                  <c:v>-3</c:v>
                </c:pt>
                <c:pt idx="43">
                  <c:v>-4</c:v>
                </c:pt>
                <c:pt idx="44">
                  <c:v>10</c:v>
                </c:pt>
                <c:pt idx="45">
                  <c:v>18</c:v>
                </c:pt>
                <c:pt idx="46">
                  <c:v>15</c:v>
                </c:pt>
                <c:pt idx="47">
                  <c:v>4</c:v>
                </c:pt>
                <c:pt idx="48">
                  <c:v>4</c:v>
                </c:pt>
                <c:pt idx="49">
                  <c:v>4</c:v>
                </c:pt>
                <c:pt idx="50">
                  <c:v>0</c:v>
                </c:pt>
                <c:pt idx="51">
                  <c:v>0</c:v>
                </c:pt>
                <c:pt idx="52">
                  <c:v>2</c:v>
                </c:pt>
                <c:pt idx="53">
                  <c:v>1</c:v>
                </c:pt>
                <c:pt idx="54">
                  <c:v>1</c:v>
                </c:pt>
                <c:pt idx="55">
                  <c:v>-2</c:v>
                </c:pt>
                <c:pt idx="56">
                  <c:v>5</c:v>
                </c:pt>
                <c:pt idx="57">
                  <c:v>1</c:v>
                </c:pt>
                <c:pt idx="58">
                  <c:v>0</c:v>
                </c:pt>
                <c:pt idx="59">
                  <c:v>1</c:v>
                </c:pt>
                <c:pt idx="60">
                  <c:v>1</c:v>
                </c:pt>
                <c:pt idx="61">
                  <c:v>0</c:v>
                </c:pt>
              </c:numCache>
            </c:numRef>
          </c:val>
          <c:smooth val="0"/>
          <c:extLst>
            <c:ext xmlns:c16="http://schemas.microsoft.com/office/drawing/2014/chart" uri="{C3380CC4-5D6E-409C-BE32-E72D297353CC}">
              <c16:uniqueId val="{00000000-C47A-454E-8A18-420B57006798}"/>
            </c:ext>
          </c:extLst>
        </c:ser>
        <c:dLbls>
          <c:showLegendKey val="0"/>
          <c:showVal val="0"/>
          <c:showCatName val="0"/>
          <c:showSerName val="0"/>
          <c:showPercent val="0"/>
          <c:showBubbleSize val="0"/>
        </c:dLbls>
        <c:smooth val="0"/>
        <c:axId val="465900440"/>
        <c:axId val="465900768"/>
      </c:lineChart>
      <c:dateAx>
        <c:axId val="46590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00768"/>
        <c:crosses val="autoZero"/>
        <c:auto val="1"/>
        <c:lblOffset val="100"/>
        <c:baseTimeUnit val="days"/>
      </c:dateAx>
      <c:valAx>
        <c:axId val="46590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0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aacshospital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B345-4A9F-9BFB-78DA40EF66C6}"/>
            </c:ext>
          </c:extLst>
        </c:ser>
        <c:dLbls>
          <c:showLegendKey val="0"/>
          <c:showVal val="0"/>
          <c:showCatName val="0"/>
          <c:showSerName val="0"/>
          <c:showPercent val="0"/>
          <c:showBubbleSize val="0"/>
        </c:dLbls>
        <c:axId val="419664600"/>
        <c:axId val="419655744"/>
      </c:radarChart>
      <c:catAx>
        <c:axId val="41966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55744"/>
        <c:crosses val="autoZero"/>
        <c:auto val="1"/>
        <c:lblAlgn val="ctr"/>
        <c:lblOffset val="100"/>
        <c:noMultiLvlLbl val="0"/>
      </c:catAx>
      <c:valAx>
        <c:axId val="41965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66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07EB-55E3-422E-BFAC-EE2EDF2B4B96}"/>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23F30028-9309-48AF-8EC6-D75719169527}"/>
              </a:ext>
            </a:extLst>
          </p:cNvPr>
          <p:cNvSpPr>
            <a:spLocks noGrp="1"/>
          </p:cNvSpPr>
          <p:nvPr>
            <p:ph type="subTitle" idx="1"/>
          </p:nvPr>
        </p:nvSpPr>
        <p:spPr/>
        <p:txBody>
          <a:bodyPr/>
          <a:lstStyle/>
          <a:p>
            <a:r>
              <a:rPr lang="en-US"/>
              <a:t>Digital Bond</a:t>
            </a:r>
          </a:p>
        </p:txBody>
      </p:sp>
    </p:spTree>
    <p:extLst>
      <p:ext uri="{BB962C8B-B14F-4D97-AF65-F5344CB8AC3E}">
        <p14:creationId xmlns:p14="http://schemas.microsoft.com/office/powerpoint/2010/main" val="66106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4ACFC-E79D-4060-A8FE-7B759A40EB71}"/>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EB13BCC3-7161-4663-817D-55317F32106F}"/>
              </a:ext>
            </a:extLst>
          </p:cNvPr>
          <p:cNvGraphicFramePr>
            <a:graphicFrameLocks noGrp="1"/>
          </p:cNvGraphicFramePr>
          <p:nvPr>
            <p:ph type="tbl" sz="quarter" idx="13"/>
            <p:extLst>
              <p:ext uri="{D42A27DB-BD31-4B8C-83A1-F6EECF244321}">
                <p14:modId xmlns:p14="http://schemas.microsoft.com/office/powerpoint/2010/main" val="298818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616401657"/>
                    </a:ext>
                  </a:extLst>
                </a:gridCol>
                <a:gridCol w="740665">
                  <a:extLst>
                    <a:ext uri="{9D8B030D-6E8A-4147-A177-3AD203B41FA5}">
                      <a16:colId xmlns:a16="http://schemas.microsoft.com/office/drawing/2014/main" val="3017590241"/>
                    </a:ext>
                  </a:extLst>
                </a:gridCol>
                <a:gridCol w="411480">
                  <a:extLst>
                    <a:ext uri="{9D8B030D-6E8A-4147-A177-3AD203B41FA5}">
                      <a16:colId xmlns:a16="http://schemas.microsoft.com/office/drawing/2014/main" val="2434604307"/>
                    </a:ext>
                  </a:extLst>
                </a:gridCol>
                <a:gridCol w="740665">
                  <a:extLst>
                    <a:ext uri="{9D8B030D-6E8A-4147-A177-3AD203B41FA5}">
                      <a16:colId xmlns:a16="http://schemas.microsoft.com/office/drawing/2014/main" val="1178713761"/>
                    </a:ext>
                  </a:extLst>
                </a:gridCol>
                <a:gridCol w="411480">
                  <a:extLst>
                    <a:ext uri="{9D8B030D-6E8A-4147-A177-3AD203B41FA5}">
                      <a16:colId xmlns:a16="http://schemas.microsoft.com/office/drawing/2014/main" val="3647515640"/>
                    </a:ext>
                  </a:extLst>
                </a:gridCol>
                <a:gridCol w="411480">
                  <a:extLst>
                    <a:ext uri="{9D8B030D-6E8A-4147-A177-3AD203B41FA5}">
                      <a16:colId xmlns:a16="http://schemas.microsoft.com/office/drawing/2014/main" val="3869920617"/>
                    </a:ext>
                  </a:extLst>
                </a:gridCol>
                <a:gridCol w="411480">
                  <a:extLst>
                    <a:ext uri="{9D8B030D-6E8A-4147-A177-3AD203B41FA5}">
                      <a16:colId xmlns:a16="http://schemas.microsoft.com/office/drawing/2014/main" val="3812933983"/>
                    </a:ext>
                  </a:extLst>
                </a:gridCol>
                <a:gridCol w="411480">
                  <a:extLst>
                    <a:ext uri="{9D8B030D-6E8A-4147-A177-3AD203B41FA5}">
                      <a16:colId xmlns:a16="http://schemas.microsoft.com/office/drawing/2014/main" val="4294586917"/>
                    </a:ext>
                  </a:extLst>
                </a:gridCol>
                <a:gridCol w="411480">
                  <a:extLst>
                    <a:ext uri="{9D8B030D-6E8A-4147-A177-3AD203B41FA5}">
                      <a16:colId xmlns:a16="http://schemas.microsoft.com/office/drawing/2014/main" val="1466136144"/>
                    </a:ext>
                  </a:extLst>
                </a:gridCol>
                <a:gridCol w="411480">
                  <a:extLst>
                    <a:ext uri="{9D8B030D-6E8A-4147-A177-3AD203B41FA5}">
                      <a16:colId xmlns:a16="http://schemas.microsoft.com/office/drawing/2014/main" val="552566929"/>
                    </a:ext>
                  </a:extLst>
                </a:gridCol>
                <a:gridCol w="411480">
                  <a:extLst>
                    <a:ext uri="{9D8B030D-6E8A-4147-A177-3AD203B41FA5}">
                      <a16:colId xmlns:a16="http://schemas.microsoft.com/office/drawing/2014/main" val="399590447"/>
                    </a:ext>
                  </a:extLst>
                </a:gridCol>
                <a:gridCol w="411480">
                  <a:extLst>
                    <a:ext uri="{9D8B030D-6E8A-4147-A177-3AD203B41FA5}">
                      <a16:colId xmlns:a16="http://schemas.microsoft.com/office/drawing/2014/main" val="1747920842"/>
                    </a:ext>
                  </a:extLst>
                </a:gridCol>
                <a:gridCol w="411480">
                  <a:extLst>
                    <a:ext uri="{9D8B030D-6E8A-4147-A177-3AD203B41FA5}">
                      <a16:colId xmlns:a16="http://schemas.microsoft.com/office/drawing/2014/main" val="1782592731"/>
                    </a:ext>
                  </a:extLst>
                </a:gridCol>
                <a:gridCol w="411480">
                  <a:extLst>
                    <a:ext uri="{9D8B030D-6E8A-4147-A177-3AD203B41FA5}">
                      <a16:colId xmlns:a16="http://schemas.microsoft.com/office/drawing/2014/main" val="14281045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21246125"/>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25547</a:t>
                      </a:r>
                    </a:p>
                  </a:txBody>
                  <a:tcPr/>
                </a:tc>
                <a:tc>
                  <a:txBody>
                    <a:bodyPr/>
                    <a:lstStyle/>
                    <a:p>
                      <a:r>
                        <a:rPr lang="en-US" sz="1000"/>
                        <a:t>69</a:t>
                      </a:r>
                    </a:p>
                  </a:txBody>
                  <a:tcPr/>
                </a:tc>
                <a:tc>
                  <a:txBody>
                    <a:bodyPr/>
                    <a:lstStyle/>
                    <a:p>
                      <a:r>
                        <a:rPr lang="en-US" sz="1000"/>
                        <a:t>15</a:t>
                      </a:r>
                    </a:p>
                  </a:txBody>
                  <a:tcPr/>
                </a:tc>
                <a:tc>
                  <a:txBody>
                    <a:bodyPr/>
                    <a:lstStyle/>
                    <a:p>
                      <a:r>
                        <a:rPr lang="en-US" sz="1000"/>
                        <a:t>9</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0.0040 %</a:t>
                      </a:r>
                    </a:p>
                  </a:txBody>
                  <a:tcPr/>
                </a:tc>
                <a:tc>
                  <a:txBody>
                    <a:bodyPr/>
                    <a:lstStyle/>
                    <a:p>
                      <a:r>
                        <a:rPr lang="en-US" sz="1000"/>
                        <a:t>0.0 %</a:t>
                      </a:r>
                    </a:p>
                  </a:txBody>
                  <a:tcPr/>
                </a:tc>
                <a:extLst>
                  <a:ext uri="{0D108BD9-81ED-4DB2-BD59-A6C34878D82A}">
                    <a16:rowId xmlns:a16="http://schemas.microsoft.com/office/drawing/2014/main" val="1865659553"/>
                  </a:ext>
                </a:extLst>
              </a:tr>
            </a:tbl>
          </a:graphicData>
        </a:graphic>
      </p:graphicFrame>
      <p:sp>
        <p:nvSpPr>
          <p:cNvPr id="4" name="Text Placeholder 3">
            <a:extLst>
              <a:ext uri="{FF2B5EF4-FFF2-40B4-BE49-F238E27FC236}">
                <a16:creationId xmlns:a16="http://schemas.microsoft.com/office/drawing/2014/main" id="{B547BAFE-28ED-4608-BAC8-DA606274912E}"/>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427592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6A209-5519-491B-A37A-E149B84EA128}"/>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CB14C354-47D4-4B40-91FC-4EB539122DC5}"/>
              </a:ext>
            </a:extLst>
          </p:cNvPr>
          <p:cNvGraphicFramePr>
            <a:graphicFrameLocks noGrp="1"/>
          </p:cNvGraphicFramePr>
          <p:nvPr>
            <p:ph type="chart" sz="quarter" idx="13"/>
            <p:extLst>
              <p:ext uri="{D42A27DB-BD31-4B8C-83A1-F6EECF244321}">
                <p14:modId xmlns:p14="http://schemas.microsoft.com/office/powerpoint/2010/main" val="103422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65BFE-5F03-4343-9AB1-A0AD95C5A2FA}"/>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D7A26371-59D4-4BFA-AC4A-A309D1329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515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ABD19-E01D-42AC-9B45-B2C7AC32F01E}"/>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C2779156-C900-4299-A034-3D7D769DB5E4}"/>
              </a:ext>
            </a:extLst>
          </p:cNvPr>
          <p:cNvGraphicFramePr>
            <a:graphicFrameLocks noGrp="1"/>
          </p:cNvGraphicFramePr>
          <p:nvPr>
            <p:ph type="chart" sz="quarter" idx="13"/>
            <p:extLst>
              <p:ext uri="{D42A27DB-BD31-4B8C-83A1-F6EECF244321}">
                <p14:modId xmlns:p14="http://schemas.microsoft.com/office/powerpoint/2010/main" val="1593938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942AC-DF9E-4252-BA6B-8C3434AE4CA2}"/>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9DEC1460-2C88-4ECE-B00B-5302E39A2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517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FD067-F0F8-48EC-AC58-B50E593037C2}"/>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5FD1DB89-2D69-4940-B54A-1935D17140ED}"/>
              </a:ext>
            </a:extLst>
          </p:cNvPr>
          <p:cNvGraphicFramePr>
            <a:graphicFrameLocks noGrp="1"/>
          </p:cNvGraphicFramePr>
          <p:nvPr>
            <p:ph type="chart" sz="quarter" idx="13"/>
            <p:extLst>
              <p:ext uri="{D42A27DB-BD31-4B8C-83A1-F6EECF244321}">
                <p14:modId xmlns:p14="http://schemas.microsoft.com/office/powerpoint/2010/main" val="711197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194F4-6767-414F-B65F-55E61FD3C5C2}"/>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EAFA1DDC-CF60-4884-9E46-EAB4FDC0C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7616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8D0B9-BD81-479D-8DF5-CB508B0EFF52}"/>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3B9B52E8-0822-48F9-8054-F7D543C759C0}"/>
              </a:ext>
            </a:extLst>
          </p:cNvPr>
          <p:cNvGraphicFramePr>
            <a:graphicFrameLocks noGrp="1"/>
          </p:cNvGraphicFramePr>
          <p:nvPr>
            <p:ph type="chart" sz="quarter" idx="13"/>
            <p:extLst>
              <p:ext uri="{D42A27DB-BD31-4B8C-83A1-F6EECF244321}">
                <p14:modId xmlns:p14="http://schemas.microsoft.com/office/powerpoint/2010/main" val="2530813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1C24E-0A27-4BDA-8654-B4D7F36E172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B2C634D-CEAF-41EB-B981-5EF924049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13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F670-2CCC-49CC-959F-CDFD62CFF0A1}"/>
              </a:ext>
            </a:extLst>
          </p:cNvPr>
          <p:cNvSpPr>
            <a:spLocks noGrp="1"/>
          </p:cNvSpPr>
          <p:nvPr>
            <p:ph type="title"/>
          </p:nvPr>
        </p:nvSpPr>
        <p:spPr/>
        <p:txBody>
          <a:bodyPr/>
          <a:lstStyle/>
          <a:p>
            <a:r>
              <a:rPr lang="en-US"/>
              <a:t>Facebook Own Posts Table | All profiles - 1 of 14</a:t>
            </a:r>
          </a:p>
        </p:txBody>
      </p:sp>
      <p:graphicFrame>
        <p:nvGraphicFramePr>
          <p:cNvPr id="5" name="Table Placeholder 4">
            <a:extLst>
              <a:ext uri="{FF2B5EF4-FFF2-40B4-BE49-F238E27FC236}">
                <a16:creationId xmlns:a16="http://schemas.microsoft.com/office/drawing/2014/main" id="{7C138C49-5ACE-4E20-B4C7-0E8AA7E2B8EC}"/>
              </a:ext>
            </a:extLst>
          </p:cNvPr>
          <p:cNvGraphicFramePr>
            <a:graphicFrameLocks noGrp="1"/>
          </p:cNvGraphicFramePr>
          <p:nvPr>
            <p:ph type="tbl" sz="quarter" idx="13"/>
            <p:extLst>
              <p:ext uri="{D42A27DB-BD31-4B8C-83A1-F6EECF244321}">
                <p14:modId xmlns:p14="http://schemas.microsoft.com/office/powerpoint/2010/main" val="276711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0226421"/>
                    </a:ext>
                  </a:extLst>
                </a:gridCol>
                <a:gridCol w="1152144">
                  <a:extLst>
                    <a:ext uri="{9D8B030D-6E8A-4147-A177-3AD203B41FA5}">
                      <a16:colId xmlns:a16="http://schemas.microsoft.com/office/drawing/2014/main" val="831248191"/>
                    </a:ext>
                  </a:extLst>
                </a:gridCol>
                <a:gridCol w="576072">
                  <a:extLst>
                    <a:ext uri="{9D8B030D-6E8A-4147-A177-3AD203B41FA5}">
                      <a16:colId xmlns:a16="http://schemas.microsoft.com/office/drawing/2014/main" val="827946646"/>
                    </a:ext>
                  </a:extLst>
                </a:gridCol>
                <a:gridCol w="576072">
                  <a:extLst>
                    <a:ext uri="{9D8B030D-6E8A-4147-A177-3AD203B41FA5}">
                      <a16:colId xmlns:a16="http://schemas.microsoft.com/office/drawing/2014/main" val="1731103980"/>
                    </a:ext>
                  </a:extLst>
                </a:gridCol>
                <a:gridCol w="576072">
                  <a:extLst>
                    <a:ext uri="{9D8B030D-6E8A-4147-A177-3AD203B41FA5}">
                      <a16:colId xmlns:a16="http://schemas.microsoft.com/office/drawing/2014/main" val="2925053768"/>
                    </a:ext>
                  </a:extLst>
                </a:gridCol>
                <a:gridCol w="576072">
                  <a:extLst>
                    <a:ext uri="{9D8B030D-6E8A-4147-A177-3AD203B41FA5}">
                      <a16:colId xmlns:a16="http://schemas.microsoft.com/office/drawing/2014/main" val="337779365"/>
                    </a:ext>
                  </a:extLst>
                </a:gridCol>
                <a:gridCol w="576072">
                  <a:extLst>
                    <a:ext uri="{9D8B030D-6E8A-4147-A177-3AD203B41FA5}">
                      <a16:colId xmlns:a16="http://schemas.microsoft.com/office/drawing/2014/main" val="1585191932"/>
                    </a:ext>
                  </a:extLst>
                </a:gridCol>
                <a:gridCol w="576072">
                  <a:extLst>
                    <a:ext uri="{9D8B030D-6E8A-4147-A177-3AD203B41FA5}">
                      <a16:colId xmlns:a16="http://schemas.microsoft.com/office/drawing/2014/main" val="3335194865"/>
                    </a:ext>
                  </a:extLst>
                </a:gridCol>
                <a:gridCol w="576072">
                  <a:extLst>
                    <a:ext uri="{9D8B030D-6E8A-4147-A177-3AD203B41FA5}">
                      <a16:colId xmlns:a16="http://schemas.microsoft.com/office/drawing/2014/main" val="3781005729"/>
                    </a:ext>
                  </a:extLst>
                </a:gridCol>
                <a:gridCol w="576072">
                  <a:extLst>
                    <a:ext uri="{9D8B030D-6E8A-4147-A177-3AD203B41FA5}">
                      <a16:colId xmlns:a16="http://schemas.microsoft.com/office/drawing/2014/main" val="181495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5150510"/>
                  </a:ext>
                </a:extLst>
              </a:tr>
            </a:tbl>
          </a:graphicData>
        </a:graphic>
      </p:graphicFrame>
      <p:sp>
        <p:nvSpPr>
          <p:cNvPr id="4" name="Text Placeholder 3">
            <a:extLst>
              <a:ext uri="{FF2B5EF4-FFF2-40B4-BE49-F238E27FC236}">
                <a16:creationId xmlns:a16="http://schemas.microsoft.com/office/drawing/2014/main" id="{B3EEB655-405E-4926-986D-44B592FF5446}"/>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936476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642AB-E4D7-4BC4-98B6-C28141D1ABAA}"/>
              </a:ext>
            </a:extLst>
          </p:cNvPr>
          <p:cNvSpPr>
            <a:spLocks noGrp="1"/>
          </p:cNvSpPr>
          <p:nvPr>
            <p:ph type="title"/>
          </p:nvPr>
        </p:nvSpPr>
        <p:spPr/>
        <p:txBody>
          <a:bodyPr/>
          <a:lstStyle/>
          <a:p>
            <a:r>
              <a:rPr lang="en-US"/>
              <a:t>Facebook Own Posts Table | All profiles - 2 of 14</a:t>
            </a:r>
          </a:p>
        </p:txBody>
      </p:sp>
      <p:graphicFrame>
        <p:nvGraphicFramePr>
          <p:cNvPr id="5" name="Table Placeholder 4">
            <a:extLst>
              <a:ext uri="{FF2B5EF4-FFF2-40B4-BE49-F238E27FC236}">
                <a16:creationId xmlns:a16="http://schemas.microsoft.com/office/drawing/2014/main" id="{55CC1FA4-0E06-40B5-8A98-0310437C2D5E}"/>
              </a:ext>
            </a:extLst>
          </p:cNvPr>
          <p:cNvGraphicFramePr>
            <a:graphicFrameLocks noGrp="1"/>
          </p:cNvGraphicFramePr>
          <p:nvPr>
            <p:ph type="tbl" sz="quarter" idx="13"/>
            <p:extLst>
              <p:ext uri="{D42A27DB-BD31-4B8C-83A1-F6EECF244321}">
                <p14:modId xmlns:p14="http://schemas.microsoft.com/office/powerpoint/2010/main" val="322681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814146"/>
                    </a:ext>
                  </a:extLst>
                </a:gridCol>
                <a:gridCol w="1152144">
                  <a:extLst>
                    <a:ext uri="{9D8B030D-6E8A-4147-A177-3AD203B41FA5}">
                      <a16:colId xmlns:a16="http://schemas.microsoft.com/office/drawing/2014/main" val="2990483598"/>
                    </a:ext>
                  </a:extLst>
                </a:gridCol>
                <a:gridCol w="576072">
                  <a:extLst>
                    <a:ext uri="{9D8B030D-6E8A-4147-A177-3AD203B41FA5}">
                      <a16:colId xmlns:a16="http://schemas.microsoft.com/office/drawing/2014/main" val="4273994396"/>
                    </a:ext>
                  </a:extLst>
                </a:gridCol>
                <a:gridCol w="576072">
                  <a:extLst>
                    <a:ext uri="{9D8B030D-6E8A-4147-A177-3AD203B41FA5}">
                      <a16:colId xmlns:a16="http://schemas.microsoft.com/office/drawing/2014/main" val="2823435894"/>
                    </a:ext>
                  </a:extLst>
                </a:gridCol>
                <a:gridCol w="576072">
                  <a:extLst>
                    <a:ext uri="{9D8B030D-6E8A-4147-A177-3AD203B41FA5}">
                      <a16:colId xmlns:a16="http://schemas.microsoft.com/office/drawing/2014/main" val="2850848985"/>
                    </a:ext>
                  </a:extLst>
                </a:gridCol>
                <a:gridCol w="576072">
                  <a:extLst>
                    <a:ext uri="{9D8B030D-6E8A-4147-A177-3AD203B41FA5}">
                      <a16:colId xmlns:a16="http://schemas.microsoft.com/office/drawing/2014/main" val="358863242"/>
                    </a:ext>
                  </a:extLst>
                </a:gridCol>
                <a:gridCol w="576072">
                  <a:extLst>
                    <a:ext uri="{9D8B030D-6E8A-4147-A177-3AD203B41FA5}">
                      <a16:colId xmlns:a16="http://schemas.microsoft.com/office/drawing/2014/main" val="3394871570"/>
                    </a:ext>
                  </a:extLst>
                </a:gridCol>
                <a:gridCol w="576072">
                  <a:extLst>
                    <a:ext uri="{9D8B030D-6E8A-4147-A177-3AD203B41FA5}">
                      <a16:colId xmlns:a16="http://schemas.microsoft.com/office/drawing/2014/main" val="504576740"/>
                    </a:ext>
                  </a:extLst>
                </a:gridCol>
                <a:gridCol w="576072">
                  <a:extLst>
                    <a:ext uri="{9D8B030D-6E8A-4147-A177-3AD203B41FA5}">
                      <a16:colId xmlns:a16="http://schemas.microsoft.com/office/drawing/2014/main" val="2235053923"/>
                    </a:ext>
                  </a:extLst>
                </a:gridCol>
                <a:gridCol w="576072">
                  <a:extLst>
                    <a:ext uri="{9D8B030D-6E8A-4147-A177-3AD203B41FA5}">
                      <a16:colId xmlns:a16="http://schemas.microsoft.com/office/drawing/2014/main" val="265445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8751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- 2022-05-28 13:25:07</a:t>
                      </a:r>
                      <a:r>
                        <a:rPr kumimoji="0" lang="en-US" sz="1000" b="0" i="0" u="none" strike="noStrike" kern="1200" cap="none" spc="0" normalizeH="0" baseline="0" noProof="0">
                          <a:ln>
                            <a:noFill/>
                          </a:ln>
                          <a:solidFill>
                            <a:prstClr val="black"/>
                          </a:solidFill>
                          <a:effectLst/>
                          <a:uLnTx/>
                          <a:uFillTx/>
                          <a:latin typeface="+mn-lt"/>
                          <a:ea typeface="+mn-ea"/>
                          <a:cs typeface="+mn-cs"/>
                        </a:rPr>
                        <a:t>
 Permanent eyebrows is an absolute solution for those who are looking for an extremely natural looking eyebrows. It lasts long giving you quality results. The pain free process takes less than one hours &amp; is safe &amp; recommended by cosmetologists. 
American Academy for Cosmetic Surgery Hospital offers you permanent make up solutions for eyebrows, eyeliner,  lip tinting, tattoo and post scar camouflage all by well experienced  professionals. 
For appointments call 044237600 or chat with us on whatsapp 0553562018
#tattoo #permanentmakeup #liptint #liptattoo
</a:t>
                      </a:r>
                      <a:r>
                        <a:rPr kumimoji="0" lang="ar-AE" sz="1000" b="0" i="0" u="none" strike="noStrike" kern="1200" cap="none" spc="0" normalizeH="0" baseline="0" noProof="0">
                          <a:ln>
                            <a:noFill/>
                          </a:ln>
                          <a:solidFill>
                            <a:prstClr val="black"/>
                          </a:solidFill>
                          <a:effectLst/>
                          <a:uLnTx/>
                          <a:uFillTx/>
                          <a:latin typeface="+mn-lt"/>
                          <a:ea typeface="+mn-ea"/>
                          <a:cs typeface="+mn-cs"/>
                        </a:rPr>
                        <a:t>تعتبر الحواجب الدائمة من أفضل الحلول لكل من تبحث عن مظهر طبيعي لأنها تدوم فترة طويلة و لا تحتاج لعناية كبيرة. يمكن الحصول على الحواجب الدائمة خلال أقل من ساعة و بدون الشعور بأي ألم.
 يوفر مستشفى الأكاديمية الأمريكية للجراحة التجميلية حلول المكياج الدائم لمنطقة الحواجب، تحديد العيون، تلوين الشفاه، الوشم و إخفاء ندوب العمليات، على أيدي طاقم مدرب.
للحجز يمكن الإتصال 044237600 أو واتساب 0553562018
#حواجب #مكياج_دائم #مكياج_دائم_تاتو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3817795"/>
                  </a:ext>
                </a:extLst>
              </a:tr>
            </a:tbl>
          </a:graphicData>
        </a:graphic>
      </p:graphicFrame>
      <p:sp>
        <p:nvSpPr>
          <p:cNvPr id="4" name="Text Placeholder 3">
            <a:extLst>
              <a:ext uri="{FF2B5EF4-FFF2-40B4-BE49-F238E27FC236}">
                <a16:creationId xmlns:a16="http://schemas.microsoft.com/office/drawing/2014/main" id="{5A7C58D3-569E-47E4-AB9D-7F3AC4456F1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4374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88014-68DF-4231-9A43-D5816265F41F}"/>
              </a:ext>
            </a:extLst>
          </p:cNvPr>
          <p:cNvSpPr>
            <a:spLocks noGrp="1"/>
          </p:cNvSpPr>
          <p:nvPr>
            <p:ph type="title"/>
          </p:nvPr>
        </p:nvSpPr>
        <p:spPr/>
        <p:txBody>
          <a:bodyPr/>
          <a:lstStyle/>
          <a:p>
            <a:r>
              <a:rPr lang="en-US"/>
              <a:t>Facebook Own Posts Table | All profiles - 3 of 14</a:t>
            </a:r>
          </a:p>
        </p:txBody>
      </p:sp>
      <p:graphicFrame>
        <p:nvGraphicFramePr>
          <p:cNvPr id="5" name="Table Placeholder 4">
            <a:extLst>
              <a:ext uri="{FF2B5EF4-FFF2-40B4-BE49-F238E27FC236}">
                <a16:creationId xmlns:a16="http://schemas.microsoft.com/office/drawing/2014/main" id="{481843AD-88BB-4BC0-9259-817698B655F7}"/>
              </a:ext>
            </a:extLst>
          </p:cNvPr>
          <p:cNvGraphicFramePr>
            <a:graphicFrameLocks noGrp="1"/>
          </p:cNvGraphicFramePr>
          <p:nvPr>
            <p:ph type="tbl" sz="quarter" idx="13"/>
            <p:extLst>
              <p:ext uri="{D42A27DB-BD31-4B8C-83A1-F6EECF244321}">
                <p14:modId xmlns:p14="http://schemas.microsoft.com/office/powerpoint/2010/main" val="135780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09763231"/>
                    </a:ext>
                  </a:extLst>
                </a:gridCol>
                <a:gridCol w="1152144">
                  <a:extLst>
                    <a:ext uri="{9D8B030D-6E8A-4147-A177-3AD203B41FA5}">
                      <a16:colId xmlns:a16="http://schemas.microsoft.com/office/drawing/2014/main" val="2290756001"/>
                    </a:ext>
                  </a:extLst>
                </a:gridCol>
                <a:gridCol w="576072">
                  <a:extLst>
                    <a:ext uri="{9D8B030D-6E8A-4147-A177-3AD203B41FA5}">
                      <a16:colId xmlns:a16="http://schemas.microsoft.com/office/drawing/2014/main" val="2791736705"/>
                    </a:ext>
                  </a:extLst>
                </a:gridCol>
                <a:gridCol w="576072">
                  <a:extLst>
                    <a:ext uri="{9D8B030D-6E8A-4147-A177-3AD203B41FA5}">
                      <a16:colId xmlns:a16="http://schemas.microsoft.com/office/drawing/2014/main" val="3516103869"/>
                    </a:ext>
                  </a:extLst>
                </a:gridCol>
                <a:gridCol w="576072">
                  <a:extLst>
                    <a:ext uri="{9D8B030D-6E8A-4147-A177-3AD203B41FA5}">
                      <a16:colId xmlns:a16="http://schemas.microsoft.com/office/drawing/2014/main" val="2405021274"/>
                    </a:ext>
                  </a:extLst>
                </a:gridCol>
                <a:gridCol w="576072">
                  <a:extLst>
                    <a:ext uri="{9D8B030D-6E8A-4147-A177-3AD203B41FA5}">
                      <a16:colId xmlns:a16="http://schemas.microsoft.com/office/drawing/2014/main" val="3398796306"/>
                    </a:ext>
                  </a:extLst>
                </a:gridCol>
                <a:gridCol w="576072">
                  <a:extLst>
                    <a:ext uri="{9D8B030D-6E8A-4147-A177-3AD203B41FA5}">
                      <a16:colId xmlns:a16="http://schemas.microsoft.com/office/drawing/2014/main" val="4038551198"/>
                    </a:ext>
                  </a:extLst>
                </a:gridCol>
                <a:gridCol w="576072">
                  <a:extLst>
                    <a:ext uri="{9D8B030D-6E8A-4147-A177-3AD203B41FA5}">
                      <a16:colId xmlns:a16="http://schemas.microsoft.com/office/drawing/2014/main" val="2037450730"/>
                    </a:ext>
                  </a:extLst>
                </a:gridCol>
                <a:gridCol w="576072">
                  <a:extLst>
                    <a:ext uri="{9D8B030D-6E8A-4147-A177-3AD203B41FA5}">
                      <a16:colId xmlns:a16="http://schemas.microsoft.com/office/drawing/2014/main" val="1952791232"/>
                    </a:ext>
                  </a:extLst>
                </a:gridCol>
                <a:gridCol w="576072">
                  <a:extLst>
                    <a:ext uri="{9D8B030D-6E8A-4147-A177-3AD203B41FA5}">
                      <a16:colId xmlns:a16="http://schemas.microsoft.com/office/drawing/2014/main" val="330276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777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- 2022-05-27 13:52:12</a:t>
                      </a:r>
                      <a:r>
                        <a:rPr kumimoji="0" lang="en-US" sz="1000" b="0" i="0" u="none" strike="noStrike" kern="1200" cap="none" spc="0" normalizeH="0" baseline="0" noProof="0">
                          <a:ln>
                            <a:noFill/>
                          </a:ln>
                          <a:solidFill>
                            <a:prstClr val="black"/>
                          </a:solidFill>
                          <a:effectLst/>
                          <a:uLnTx/>
                          <a:uFillTx/>
                          <a:latin typeface="+mn-lt"/>
                          <a:ea typeface="+mn-ea"/>
                          <a:cs typeface="+mn-cs"/>
                        </a:rPr>
                        <a:t>
 Dr.Mine Burcu Hurbas is a specialist Dermatologist with 16 years of experience in General and Aesthetic Dermatology. She is the first dermatologist in the Middle East to apply non- surgical body tightening treatment using the technologies. 
Meet Dr.Mine Burcu Hurbas  for cosmetic treatments for face, skin and hair and treatment of skin diseases and dermatological concerns.
To discuss or to book an appointment call 044237600 or chat with us on whatsapp 0553562018
</a:t>
                      </a:r>
                      <a:r>
                        <a:rPr kumimoji="0" lang="ar-AE" sz="1000" b="0" i="0" u="none" strike="noStrike" kern="1200" cap="none" spc="0" normalizeH="0" baseline="0" noProof="0">
                          <a:ln>
                            <a:noFill/>
                          </a:ln>
                          <a:solidFill>
                            <a:prstClr val="black"/>
                          </a:solidFill>
                          <a:effectLst/>
                          <a:uLnTx/>
                          <a:uFillTx/>
                          <a:latin typeface="+mn-lt"/>
                          <a:ea typeface="+mn-ea"/>
                          <a:cs typeface="+mn-cs"/>
                        </a:rPr>
                        <a:t>الدكتورة بورجو هي أول طبيبة جلدية تجميلية في الشرق الأوسط تنجح في شد الجسم باستخدام التقنية الحديثة الغير جراحية. 
للدكتورة بورجو خبرة تمتد لستة عشرة سنة في مجال علاج أمراض الجلد و مشاكلها و كذلك تجميل الوجه، البشرة و الشعر.
لحجز إستشارة مع الدكتورة بورجو يمكن الإتصال 044237600 أو التحدث واتساب 0553562018
#</a:t>
                      </a:r>
                      <a:r>
                        <a:rPr kumimoji="0" lang="en-US" sz="1000" b="0" i="0" u="none" strike="noStrike" kern="1200" cap="none" spc="0" normalizeH="0" baseline="0" noProof="0">
                          <a:ln>
                            <a:noFill/>
                          </a:ln>
                          <a:solidFill>
                            <a:prstClr val="black"/>
                          </a:solidFill>
                          <a:effectLst/>
                          <a:uLnTx/>
                          <a:uFillTx/>
                          <a:latin typeface="+mn-lt"/>
                          <a:ea typeface="+mn-ea"/>
                          <a:cs typeface="+mn-cs"/>
                        </a:rPr>
                        <a:t>dermatology #cosmetictreatments #aesthetics #skintreatment #nonsurgical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2870995"/>
                  </a:ext>
                </a:extLst>
              </a:tr>
            </a:tbl>
          </a:graphicData>
        </a:graphic>
      </p:graphicFrame>
      <p:sp>
        <p:nvSpPr>
          <p:cNvPr id="4" name="Text Placeholder 3">
            <a:extLst>
              <a:ext uri="{FF2B5EF4-FFF2-40B4-BE49-F238E27FC236}">
                <a16:creationId xmlns:a16="http://schemas.microsoft.com/office/drawing/2014/main" id="{CEDA159F-C6B5-4DA2-BFF4-AEBCA12D2FBF}"/>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299395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CFD4-5C79-4AAE-9111-117867978706}"/>
              </a:ext>
            </a:extLst>
          </p:cNvPr>
          <p:cNvSpPr>
            <a:spLocks noGrp="1"/>
          </p:cNvSpPr>
          <p:nvPr>
            <p:ph type="title"/>
          </p:nvPr>
        </p:nvSpPr>
        <p:spPr/>
        <p:txBody>
          <a:bodyPr/>
          <a:lstStyle/>
          <a:p>
            <a:r>
              <a:rPr lang="en-US"/>
              <a:t>Facebook Own Posts Table | All profiles - 4 of 14</a:t>
            </a:r>
          </a:p>
        </p:txBody>
      </p:sp>
      <p:graphicFrame>
        <p:nvGraphicFramePr>
          <p:cNvPr id="5" name="Table Placeholder 4">
            <a:extLst>
              <a:ext uri="{FF2B5EF4-FFF2-40B4-BE49-F238E27FC236}">
                <a16:creationId xmlns:a16="http://schemas.microsoft.com/office/drawing/2014/main" id="{E84B62E7-C759-4F44-B94B-DDEDF58E722B}"/>
              </a:ext>
            </a:extLst>
          </p:cNvPr>
          <p:cNvGraphicFramePr>
            <a:graphicFrameLocks noGrp="1"/>
          </p:cNvGraphicFramePr>
          <p:nvPr>
            <p:ph type="tbl" sz="quarter" idx="13"/>
            <p:extLst>
              <p:ext uri="{D42A27DB-BD31-4B8C-83A1-F6EECF244321}">
                <p14:modId xmlns:p14="http://schemas.microsoft.com/office/powerpoint/2010/main" val="9609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1474790"/>
                    </a:ext>
                  </a:extLst>
                </a:gridCol>
                <a:gridCol w="1152144">
                  <a:extLst>
                    <a:ext uri="{9D8B030D-6E8A-4147-A177-3AD203B41FA5}">
                      <a16:colId xmlns:a16="http://schemas.microsoft.com/office/drawing/2014/main" val="3308427632"/>
                    </a:ext>
                  </a:extLst>
                </a:gridCol>
                <a:gridCol w="576072">
                  <a:extLst>
                    <a:ext uri="{9D8B030D-6E8A-4147-A177-3AD203B41FA5}">
                      <a16:colId xmlns:a16="http://schemas.microsoft.com/office/drawing/2014/main" val="3008030388"/>
                    </a:ext>
                  </a:extLst>
                </a:gridCol>
                <a:gridCol w="576072">
                  <a:extLst>
                    <a:ext uri="{9D8B030D-6E8A-4147-A177-3AD203B41FA5}">
                      <a16:colId xmlns:a16="http://schemas.microsoft.com/office/drawing/2014/main" val="1109447096"/>
                    </a:ext>
                  </a:extLst>
                </a:gridCol>
                <a:gridCol w="576072">
                  <a:extLst>
                    <a:ext uri="{9D8B030D-6E8A-4147-A177-3AD203B41FA5}">
                      <a16:colId xmlns:a16="http://schemas.microsoft.com/office/drawing/2014/main" val="379186098"/>
                    </a:ext>
                  </a:extLst>
                </a:gridCol>
                <a:gridCol w="576072">
                  <a:extLst>
                    <a:ext uri="{9D8B030D-6E8A-4147-A177-3AD203B41FA5}">
                      <a16:colId xmlns:a16="http://schemas.microsoft.com/office/drawing/2014/main" val="3778488407"/>
                    </a:ext>
                  </a:extLst>
                </a:gridCol>
                <a:gridCol w="576072">
                  <a:extLst>
                    <a:ext uri="{9D8B030D-6E8A-4147-A177-3AD203B41FA5}">
                      <a16:colId xmlns:a16="http://schemas.microsoft.com/office/drawing/2014/main" val="3880337820"/>
                    </a:ext>
                  </a:extLst>
                </a:gridCol>
                <a:gridCol w="576072">
                  <a:extLst>
                    <a:ext uri="{9D8B030D-6E8A-4147-A177-3AD203B41FA5}">
                      <a16:colId xmlns:a16="http://schemas.microsoft.com/office/drawing/2014/main" val="4257960926"/>
                    </a:ext>
                  </a:extLst>
                </a:gridCol>
                <a:gridCol w="576072">
                  <a:extLst>
                    <a:ext uri="{9D8B030D-6E8A-4147-A177-3AD203B41FA5}">
                      <a16:colId xmlns:a16="http://schemas.microsoft.com/office/drawing/2014/main" val="1198650180"/>
                    </a:ext>
                  </a:extLst>
                </a:gridCol>
                <a:gridCol w="576072">
                  <a:extLst>
                    <a:ext uri="{9D8B030D-6E8A-4147-A177-3AD203B41FA5}">
                      <a16:colId xmlns:a16="http://schemas.microsoft.com/office/drawing/2014/main" val="2710299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906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18:15:51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3553225"/>
                  </a:ext>
                </a:extLst>
              </a:tr>
            </a:tbl>
          </a:graphicData>
        </a:graphic>
      </p:graphicFrame>
      <p:sp>
        <p:nvSpPr>
          <p:cNvPr id="4" name="Text Placeholder 3">
            <a:extLst>
              <a:ext uri="{FF2B5EF4-FFF2-40B4-BE49-F238E27FC236}">
                <a16:creationId xmlns:a16="http://schemas.microsoft.com/office/drawing/2014/main" id="{E441BA74-E93F-42AD-9A32-B94989CAF3A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574078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EDFD-C4BB-49F5-B40C-48639052561D}"/>
              </a:ext>
            </a:extLst>
          </p:cNvPr>
          <p:cNvSpPr>
            <a:spLocks noGrp="1"/>
          </p:cNvSpPr>
          <p:nvPr>
            <p:ph type="title"/>
          </p:nvPr>
        </p:nvSpPr>
        <p:spPr/>
        <p:txBody>
          <a:bodyPr/>
          <a:lstStyle/>
          <a:p>
            <a:r>
              <a:rPr lang="en-US"/>
              <a:t>Facebook Own Posts Table | All profiles - 5 of 14</a:t>
            </a:r>
          </a:p>
        </p:txBody>
      </p:sp>
      <p:graphicFrame>
        <p:nvGraphicFramePr>
          <p:cNvPr id="5" name="Table Placeholder 4">
            <a:extLst>
              <a:ext uri="{FF2B5EF4-FFF2-40B4-BE49-F238E27FC236}">
                <a16:creationId xmlns:a16="http://schemas.microsoft.com/office/drawing/2014/main" id="{1809BCF3-7E1B-4D16-B0F4-B1EB1673F93E}"/>
              </a:ext>
            </a:extLst>
          </p:cNvPr>
          <p:cNvGraphicFramePr>
            <a:graphicFrameLocks noGrp="1"/>
          </p:cNvGraphicFramePr>
          <p:nvPr>
            <p:ph type="tbl" sz="quarter" idx="13"/>
            <p:extLst>
              <p:ext uri="{D42A27DB-BD31-4B8C-83A1-F6EECF244321}">
                <p14:modId xmlns:p14="http://schemas.microsoft.com/office/powerpoint/2010/main" val="303934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2444269"/>
                    </a:ext>
                  </a:extLst>
                </a:gridCol>
                <a:gridCol w="1152144">
                  <a:extLst>
                    <a:ext uri="{9D8B030D-6E8A-4147-A177-3AD203B41FA5}">
                      <a16:colId xmlns:a16="http://schemas.microsoft.com/office/drawing/2014/main" val="2375870447"/>
                    </a:ext>
                  </a:extLst>
                </a:gridCol>
                <a:gridCol w="576072">
                  <a:extLst>
                    <a:ext uri="{9D8B030D-6E8A-4147-A177-3AD203B41FA5}">
                      <a16:colId xmlns:a16="http://schemas.microsoft.com/office/drawing/2014/main" val="3100902559"/>
                    </a:ext>
                  </a:extLst>
                </a:gridCol>
                <a:gridCol w="576072">
                  <a:extLst>
                    <a:ext uri="{9D8B030D-6E8A-4147-A177-3AD203B41FA5}">
                      <a16:colId xmlns:a16="http://schemas.microsoft.com/office/drawing/2014/main" val="2387263881"/>
                    </a:ext>
                  </a:extLst>
                </a:gridCol>
                <a:gridCol w="576072">
                  <a:extLst>
                    <a:ext uri="{9D8B030D-6E8A-4147-A177-3AD203B41FA5}">
                      <a16:colId xmlns:a16="http://schemas.microsoft.com/office/drawing/2014/main" val="523516547"/>
                    </a:ext>
                  </a:extLst>
                </a:gridCol>
                <a:gridCol w="576072">
                  <a:extLst>
                    <a:ext uri="{9D8B030D-6E8A-4147-A177-3AD203B41FA5}">
                      <a16:colId xmlns:a16="http://schemas.microsoft.com/office/drawing/2014/main" val="819621019"/>
                    </a:ext>
                  </a:extLst>
                </a:gridCol>
                <a:gridCol w="576072">
                  <a:extLst>
                    <a:ext uri="{9D8B030D-6E8A-4147-A177-3AD203B41FA5}">
                      <a16:colId xmlns:a16="http://schemas.microsoft.com/office/drawing/2014/main" val="3969531050"/>
                    </a:ext>
                  </a:extLst>
                </a:gridCol>
                <a:gridCol w="576072">
                  <a:extLst>
                    <a:ext uri="{9D8B030D-6E8A-4147-A177-3AD203B41FA5}">
                      <a16:colId xmlns:a16="http://schemas.microsoft.com/office/drawing/2014/main" val="2654487258"/>
                    </a:ext>
                  </a:extLst>
                </a:gridCol>
                <a:gridCol w="576072">
                  <a:extLst>
                    <a:ext uri="{9D8B030D-6E8A-4147-A177-3AD203B41FA5}">
                      <a16:colId xmlns:a16="http://schemas.microsoft.com/office/drawing/2014/main" val="1343798401"/>
                    </a:ext>
                  </a:extLst>
                </a:gridCol>
                <a:gridCol w="576072">
                  <a:extLst>
                    <a:ext uri="{9D8B030D-6E8A-4147-A177-3AD203B41FA5}">
                      <a16:colId xmlns:a16="http://schemas.microsoft.com/office/drawing/2014/main" val="359555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841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18:07:09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عمليات التجميل النسائية مخصصة لصحة المنطقة الحميمة للمرأة.
نعمل في مستشفى الأكاديمية الأمريكية للجراحة التجميلية على تقديم أعلى معايير الجودة مع أفضل الخبرات.
يمكنك حجز استشارة مع الدكتور أليكس بدر، الحاصل على البورد الأوروبي في تخصص أمراض النساء والولادة و الفائز بجائزة "أفضل نتيجة لإجراء تجميلي نسائي". للدكتور خبرة تمتد لعشرين سنة أجرى خلالها ثلاثة آلاف عملية حول العالم.
لتأكيد الحجز يمكن الإتصال 044237600
أو واتساب 0553562018
#تجميل_غير_جراحي #تجميل_المهبل #تجميل_المهبل_بالليزر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46489090"/>
                  </a:ext>
                </a:extLst>
              </a:tr>
            </a:tbl>
          </a:graphicData>
        </a:graphic>
      </p:graphicFrame>
      <p:sp>
        <p:nvSpPr>
          <p:cNvPr id="4" name="Text Placeholder 3">
            <a:extLst>
              <a:ext uri="{FF2B5EF4-FFF2-40B4-BE49-F238E27FC236}">
                <a16:creationId xmlns:a16="http://schemas.microsoft.com/office/drawing/2014/main" id="{1EA4B8D6-1C6F-4FD1-9F5B-E02A047ADCF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533030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4914-69AD-4DE9-910A-2EB0CB799F9D}"/>
              </a:ext>
            </a:extLst>
          </p:cNvPr>
          <p:cNvSpPr>
            <a:spLocks noGrp="1"/>
          </p:cNvSpPr>
          <p:nvPr>
            <p:ph type="title"/>
          </p:nvPr>
        </p:nvSpPr>
        <p:spPr/>
        <p:txBody>
          <a:bodyPr/>
          <a:lstStyle/>
          <a:p>
            <a:r>
              <a:rPr lang="en-US"/>
              <a:t>Facebook Own Posts Table | All profiles - 6 of 14</a:t>
            </a:r>
          </a:p>
        </p:txBody>
      </p:sp>
      <p:graphicFrame>
        <p:nvGraphicFramePr>
          <p:cNvPr id="5" name="Table Placeholder 4">
            <a:extLst>
              <a:ext uri="{FF2B5EF4-FFF2-40B4-BE49-F238E27FC236}">
                <a16:creationId xmlns:a16="http://schemas.microsoft.com/office/drawing/2014/main" id="{58E4544E-A1D1-49F3-A86E-8BF76D6A0D42}"/>
              </a:ext>
            </a:extLst>
          </p:cNvPr>
          <p:cNvGraphicFramePr>
            <a:graphicFrameLocks noGrp="1"/>
          </p:cNvGraphicFramePr>
          <p:nvPr>
            <p:ph type="tbl" sz="quarter" idx="13"/>
            <p:extLst>
              <p:ext uri="{D42A27DB-BD31-4B8C-83A1-F6EECF244321}">
                <p14:modId xmlns:p14="http://schemas.microsoft.com/office/powerpoint/2010/main" val="34317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96135921"/>
                    </a:ext>
                  </a:extLst>
                </a:gridCol>
                <a:gridCol w="1152144">
                  <a:extLst>
                    <a:ext uri="{9D8B030D-6E8A-4147-A177-3AD203B41FA5}">
                      <a16:colId xmlns:a16="http://schemas.microsoft.com/office/drawing/2014/main" val="1396405056"/>
                    </a:ext>
                  </a:extLst>
                </a:gridCol>
                <a:gridCol w="576072">
                  <a:extLst>
                    <a:ext uri="{9D8B030D-6E8A-4147-A177-3AD203B41FA5}">
                      <a16:colId xmlns:a16="http://schemas.microsoft.com/office/drawing/2014/main" val="1945371225"/>
                    </a:ext>
                  </a:extLst>
                </a:gridCol>
                <a:gridCol w="576072">
                  <a:extLst>
                    <a:ext uri="{9D8B030D-6E8A-4147-A177-3AD203B41FA5}">
                      <a16:colId xmlns:a16="http://schemas.microsoft.com/office/drawing/2014/main" val="595580435"/>
                    </a:ext>
                  </a:extLst>
                </a:gridCol>
                <a:gridCol w="576072">
                  <a:extLst>
                    <a:ext uri="{9D8B030D-6E8A-4147-A177-3AD203B41FA5}">
                      <a16:colId xmlns:a16="http://schemas.microsoft.com/office/drawing/2014/main" val="1223051944"/>
                    </a:ext>
                  </a:extLst>
                </a:gridCol>
                <a:gridCol w="576072">
                  <a:extLst>
                    <a:ext uri="{9D8B030D-6E8A-4147-A177-3AD203B41FA5}">
                      <a16:colId xmlns:a16="http://schemas.microsoft.com/office/drawing/2014/main" val="1880738044"/>
                    </a:ext>
                  </a:extLst>
                </a:gridCol>
                <a:gridCol w="576072">
                  <a:extLst>
                    <a:ext uri="{9D8B030D-6E8A-4147-A177-3AD203B41FA5}">
                      <a16:colId xmlns:a16="http://schemas.microsoft.com/office/drawing/2014/main" val="4090767962"/>
                    </a:ext>
                  </a:extLst>
                </a:gridCol>
                <a:gridCol w="576072">
                  <a:extLst>
                    <a:ext uri="{9D8B030D-6E8A-4147-A177-3AD203B41FA5}">
                      <a16:colId xmlns:a16="http://schemas.microsoft.com/office/drawing/2014/main" val="3237497613"/>
                    </a:ext>
                  </a:extLst>
                </a:gridCol>
                <a:gridCol w="576072">
                  <a:extLst>
                    <a:ext uri="{9D8B030D-6E8A-4147-A177-3AD203B41FA5}">
                      <a16:colId xmlns:a16="http://schemas.microsoft.com/office/drawing/2014/main" val="510597724"/>
                    </a:ext>
                  </a:extLst>
                </a:gridCol>
                <a:gridCol w="576072">
                  <a:extLst>
                    <a:ext uri="{9D8B030D-6E8A-4147-A177-3AD203B41FA5}">
                      <a16:colId xmlns:a16="http://schemas.microsoft.com/office/drawing/2014/main" val="628421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6278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- 2022-05-25 15:46:02</a:t>
                      </a:r>
                      <a:r>
                        <a:rPr kumimoji="0" lang="en-US" sz="1000" b="0" i="0" u="none" strike="noStrike" kern="1200" cap="none" spc="0" normalizeH="0" baseline="0" noProof="0">
                          <a:ln>
                            <a:noFill/>
                          </a:ln>
                          <a:solidFill>
                            <a:prstClr val="black"/>
                          </a:solidFill>
                          <a:effectLst/>
                          <a:uLnTx/>
                          <a:uFillTx/>
                          <a:latin typeface="+mn-lt"/>
                          <a:ea typeface="+mn-ea"/>
                          <a:cs typeface="+mn-cs"/>
                        </a:rPr>
                        <a:t>
 Cosmetic Gynecology deals with womens intimate health concerns. 
At AACSH we believe in offering the best care and expertise.
Consult Dr. Alex Bader, European Board Certified Specialist Obstetrician and Gynecologist, receiver of the "Best Aesthetic Gynecology Results Award". He has performed over 3000 surgeries worldwide with an experience of 20 years.
For appointments call 044237600 or WhatsApp 0553562018
#cosmeticsurgeon #cosmeticgynecology #vaginarejuvenation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9049924"/>
                  </a:ext>
                </a:extLst>
              </a:tr>
            </a:tbl>
          </a:graphicData>
        </a:graphic>
      </p:graphicFrame>
      <p:sp>
        <p:nvSpPr>
          <p:cNvPr id="4" name="Text Placeholder 3">
            <a:extLst>
              <a:ext uri="{FF2B5EF4-FFF2-40B4-BE49-F238E27FC236}">
                <a16:creationId xmlns:a16="http://schemas.microsoft.com/office/drawing/2014/main" id="{CE1B6CF1-7322-4164-B30D-F875F42392BB}"/>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601360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0C1D9-CE73-4187-AB2E-FAC54C787DE0}"/>
              </a:ext>
            </a:extLst>
          </p:cNvPr>
          <p:cNvSpPr>
            <a:spLocks noGrp="1"/>
          </p:cNvSpPr>
          <p:nvPr>
            <p:ph type="title"/>
          </p:nvPr>
        </p:nvSpPr>
        <p:spPr/>
        <p:txBody>
          <a:bodyPr/>
          <a:lstStyle/>
          <a:p>
            <a:r>
              <a:rPr lang="en-US"/>
              <a:t>Facebook Own Posts Table | All profiles - 7 of 14</a:t>
            </a:r>
          </a:p>
        </p:txBody>
      </p:sp>
      <p:graphicFrame>
        <p:nvGraphicFramePr>
          <p:cNvPr id="5" name="Table Placeholder 4">
            <a:extLst>
              <a:ext uri="{FF2B5EF4-FFF2-40B4-BE49-F238E27FC236}">
                <a16:creationId xmlns:a16="http://schemas.microsoft.com/office/drawing/2014/main" id="{563F0E2E-7AD3-4225-941C-49DD3CCC97D6}"/>
              </a:ext>
            </a:extLst>
          </p:cNvPr>
          <p:cNvGraphicFramePr>
            <a:graphicFrameLocks noGrp="1"/>
          </p:cNvGraphicFramePr>
          <p:nvPr>
            <p:ph type="tbl" sz="quarter" idx="13"/>
            <p:extLst>
              <p:ext uri="{D42A27DB-BD31-4B8C-83A1-F6EECF244321}">
                <p14:modId xmlns:p14="http://schemas.microsoft.com/office/powerpoint/2010/main" val="316667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0248023"/>
                    </a:ext>
                  </a:extLst>
                </a:gridCol>
                <a:gridCol w="1152144">
                  <a:extLst>
                    <a:ext uri="{9D8B030D-6E8A-4147-A177-3AD203B41FA5}">
                      <a16:colId xmlns:a16="http://schemas.microsoft.com/office/drawing/2014/main" val="95470739"/>
                    </a:ext>
                  </a:extLst>
                </a:gridCol>
                <a:gridCol w="576072">
                  <a:extLst>
                    <a:ext uri="{9D8B030D-6E8A-4147-A177-3AD203B41FA5}">
                      <a16:colId xmlns:a16="http://schemas.microsoft.com/office/drawing/2014/main" val="3956597862"/>
                    </a:ext>
                  </a:extLst>
                </a:gridCol>
                <a:gridCol w="576072">
                  <a:extLst>
                    <a:ext uri="{9D8B030D-6E8A-4147-A177-3AD203B41FA5}">
                      <a16:colId xmlns:a16="http://schemas.microsoft.com/office/drawing/2014/main" val="3478282618"/>
                    </a:ext>
                  </a:extLst>
                </a:gridCol>
                <a:gridCol w="576072">
                  <a:extLst>
                    <a:ext uri="{9D8B030D-6E8A-4147-A177-3AD203B41FA5}">
                      <a16:colId xmlns:a16="http://schemas.microsoft.com/office/drawing/2014/main" val="2042451936"/>
                    </a:ext>
                  </a:extLst>
                </a:gridCol>
                <a:gridCol w="576072">
                  <a:extLst>
                    <a:ext uri="{9D8B030D-6E8A-4147-A177-3AD203B41FA5}">
                      <a16:colId xmlns:a16="http://schemas.microsoft.com/office/drawing/2014/main" val="1794790903"/>
                    </a:ext>
                  </a:extLst>
                </a:gridCol>
                <a:gridCol w="576072">
                  <a:extLst>
                    <a:ext uri="{9D8B030D-6E8A-4147-A177-3AD203B41FA5}">
                      <a16:colId xmlns:a16="http://schemas.microsoft.com/office/drawing/2014/main" val="812460046"/>
                    </a:ext>
                  </a:extLst>
                </a:gridCol>
                <a:gridCol w="576072">
                  <a:extLst>
                    <a:ext uri="{9D8B030D-6E8A-4147-A177-3AD203B41FA5}">
                      <a16:colId xmlns:a16="http://schemas.microsoft.com/office/drawing/2014/main" val="2634199670"/>
                    </a:ext>
                  </a:extLst>
                </a:gridCol>
                <a:gridCol w="576072">
                  <a:extLst>
                    <a:ext uri="{9D8B030D-6E8A-4147-A177-3AD203B41FA5}">
                      <a16:colId xmlns:a16="http://schemas.microsoft.com/office/drawing/2014/main" val="2195379338"/>
                    </a:ext>
                  </a:extLst>
                </a:gridCol>
                <a:gridCol w="576072">
                  <a:extLst>
                    <a:ext uri="{9D8B030D-6E8A-4147-A177-3AD203B41FA5}">
                      <a16:colId xmlns:a16="http://schemas.microsoft.com/office/drawing/2014/main" val="400038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0401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17:06:09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الدكتور اليكس بدر في زيارة قريبة و حصرية في مستشفى الاكاديمية الامريكية للجراحة 
للحجز ٠٠٩٧١٤٤٢٣٧٦٠٠ 
#جراحة #جراح #تجميل #طب #صحة #دبي 
</a:t>
                      </a:r>
                      <a:r>
                        <a:rPr kumimoji="0" lang="en-US" sz="1000" b="0" i="0" u="none" strike="noStrike" kern="1200" cap="none" spc="0" normalizeH="0" baseline="0" noProof="0">
                          <a:ln>
                            <a:noFill/>
                          </a:ln>
                          <a:solidFill>
                            <a:prstClr val="black"/>
                          </a:solidFill>
                          <a:effectLst/>
                          <a:uLnTx/>
                          <a:uFillTx/>
                          <a:latin typeface="+mn-lt"/>
                          <a:ea typeface="+mn-ea"/>
                          <a:cs typeface="+mn-cs"/>
                        </a:rPr>
                        <a:t>Dr Alex Bader soon at the American academy of cosmetic surgery hospital 
For bookings 0097144237600 
#gynecology #cosmtic #surgery #plasticsurgery #beauty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492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- 2022-05-23 14:48:48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يسرنا ان نعلن عن تواجد الدكتور اليكس بدر اخصائي الطب النسائي في التجميل و الترميم للمنطقة الحساسه و الخاصة في قاع الحوض من تاريخ ٢٩ مايو
للحجز ٠٠٩٧١٤٤٢٣٧٦٠٠ 
#جمال #جراحة_تجميل #نسائيه #طب #دبي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9530099"/>
                  </a:ext>
                </a:extLst>
              </a:tr>
            </a:tbl>
          </a:graphicData>
        </a:graphic>
      </p:graphicFrame>
      <p:sp>
        <p:nvSpPr>
          <p:cNvPr id="4" name="Text Placeholder 3">
            <a:extLst>
              <a:ext uri="{FF2B5EF4-FFF2-40B4-BE49-F238E27FC236}">
                <a16:creationId xmlns:a16="http://schemas.microsoft.com/office/drawing/2014/main" id="{54BF5C51-7DCF-482A-91D2-BD10C5E141DC}"/>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113702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2F212-5812-4C64-89E0-D5F9731190ED}"/>
              </a:ext>
            </a:extLst>
          </p:cNvPr>
          <p:cNvSpPr>
            <a:spLocks noGrp="1"/>
          </p:cNvSpPr>
          <p:nvPr>
            <p:ph type="title"/>
          </p:nvPr>
        </p:nvSpPr>
        <p:spPr/>
        <p:txBody>
          <a:bodyPr/>
          <a:lstStyle/>
          <a:p>
            <a:r>
              <a:rPr lang="en-US"/>
              <a:t>Facebook Own Posts Table | All profiles - 8 of 14</a:t>
            </a:r>
          </a:p>
        </p:txBody>
      </p:sp>
      <p:graphicFrame>
        <p:nvGraphicFramePr>
          <p:cNvPr id="5" name="Table Placeholder 4">
            <a:extLst>
              <a:ext uri="{FF2B5EF4-FFF2-40B4-BE49-F238E27FC236}">
                <a16:creationId xmlns:a16="http://schemas.microsoft.com/office/drawing/2014/main" id="{80E1592E-6856-4995-B7B3-3EEB3702083D}"/>
              </a:ext>
            </a:extLst>
          </p:cNvPr>
          <p:cNvGraphicFramePr>
            <a:graphicFrameLocks noGrp="1"/>
          </p:cNvGraphicFramePr>
          <p:nvPr>
            <p:ph type="tbl" sz="quarter" idx="13"/>
            <p:extLst>
              <p:ext uri="{D42A27DB-BD31-4B8C-83A1-F6EECF244321}">
                <p14:modId xmlns:p14="http://schemas.microsoft.com/office/powerpoint/2010/main" val="3318818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1957289"/>
                    </a:ext>
                  </a:extLst>
                </a:gridCol>
                <a:gridCol w="1152144">
                  <a:extLst>
                    <a:ext uri="{9D8B030D-6E8A-4147-A177-3AD203B41FA5}">
                      <a16:colId xmlns:a16="http://schemas.microsoft.com/office/drawing/2014/main" val="2654784358"/>
                    </a:ext>
                  </a:extLst>
                </a:gridCol>
                <a:gridCol w="576072">
                  <a:extLst>
                    <a:ext uri="{9D8B030D-6E8A-4147-A177-3AD203B41FA5}">
                      <a16:colId xmlns:a16="http://schemas.microsoft.com/office/drawing/2014/main" val="3859576052"/>
                    </a:ext>
                  </a:extLst>
                </a:gridCol>
                <a:gridCol w="576072">
                  <a:extLst>
                    <a:ext uri="{9D8B030D-6E8A-4147-A177-3AD203B41FA5}">
                      <a16:colId xmlns:a16="http://schemas.microsoft.com/office/drawing/2014/main" val="631785176"/>
                    </a:ext>
                  </a:extLst>
                </a:gridCol>
                <a:gridCol w="576072">
                  <a:extLst>
                    <a:ext uri="{9D8B030D-6E8A-4147-A177-3AD203B41FA5}">
                      <a16:colId xmlns:a16="http://schemas.microsoft.com/office/drawing/2014/main" val="168591207"/>
                    </a:ext>
                  </a:extLst>
                </a:gridCol>
                <a:gridCol w="576072">
                  <a:extLst>
                    <a:ext uri="{9D8B030D-6E8A-4147-A177-3AD203B41FA5}">
                      <a16:colId xmlns:a16="http://schemas.microsoft.com/office/drawing/2014/main" val="570898688"/>
                    </a:ext>
                  </a:extLst>
                </a:gridCol>
                <a:gridCol w="576072">
                  <a:extLst>
                    <a:ext uri="{9D8B030D-6E8A-4147-A177-3AD203B41FA5}">
                      <a16:colId xmlns:a16="http://schemas.microsoft.com/office/drawing/2014/main" val="741310681"/>
                    </a:ext>
                  </a:extLst>
                </a:gridCol>
                <a:gridCol w="576072">
                  <a:extLst>
                    <a:ext uri="{9D8B030D-6E8A-4147-A177-3AD203B41FA5}">
                      <a16:colId xmlns:a16="http://schemas.microsoft.com/office/drawing/2014/main" val="3088391222"/>
                    </a:ext>
                  </a:extLst>
                </a:gridCol>
                <a:gridCol w="576072">
                  <a:extLst>
                    <a:ext uri="{9D8B030D-6E8A-4147-A177-3AD203B41FA5}">
                      <a16:colId xmlns:a16="http://schemas.microsoft.com/office/drawing/2014/main" val="911180700"/>
                    </a:ext>
                  </a:extLst>
                </a:gridCol>
                <a:gridCol w="576072">
                  <a:extLst>
                    <a:ext uri="{9D8B030D-6E8A-4147-A177-3AD203B41FA5}">
                      <a16:colId xmlns:a16="http://schemas.microsoft.com/office/drawing/2014/main" val="934415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726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- 2022-05-21 08:53:00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تحديد الفكين بحقن الفيلرز تعد تقنية سهله و سريعه و لكنها تبرز معالم جمال الوجه
للاستفسار ٠٠٩٧١٤٤٢٣٧٦٠٠
#تحديد_الفك #تكساس #فيلرز #بوتكس #جمال #تجميل #دبي #الامارات 
</a:t>
                      </a:r>
                      <a:r>
                        <a:rPr kumimoji="0" lang="en-US" sz="1000" b="0" i="0" u="none" strike="noStrike" kern="1200" cap="none" spc="0" normalizeH="0" baseline="0" noProof="0">
                          <a:ln>
                            <a:noFill/>
                          </a:ln>
                          <a:solidFill>
                            <a:prstClr val="black"/>
                          </a:solidFill>
                          <a:effectLst/>
                          <a:uLnTx/>
                          <a:uFillTx/>
                          <a:latin typeface="+mn-lt"/>
                          <a:ea typeface="+mn-ea"/>
                          <a:cs typeface="+mn-cs"/>
                        </a:rPr>
                        <a:t>Jawline contouring with fillers, simple &amp; quick procedure but makes a big difference in your face
For more detail 0098144237600
#beauty #jawline #fillers #facial #dubai #botox #contouring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5483490"/>
                  </a:ext>
                </a:extLst>
              </a:tr>
            </a:tbl>
          </a:graphicData>
        </a:graphic>
      </p:graphicFrame>
      <p:sp>
        <p:nvSpPr>
          <p:cNvPr id="4" name="Text Placeholder 3">
            <a:extLst>
              <a:ext uri="{FF2B5EF4-FFF2-40B4-BE49-F238E27FC236}">
                <a16:creationId xmlns:a16="http://schemas.microsoft.com/office/drawing/2014/main" id="{2F5AD177-E0A1-4912-A991-6A5D8BFC13DC}"/>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51055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DEFE1-111B-437A-B82A-F8C8B1EBF7F0}"/>
              </a:ext>
            </a:extLst>
          </p:cNvPr>
          <p:cNvSpPr>
            <a:spLocks noGrp="1"/>
          </p:cNvSpPr>
          <p:nvPr>
            <p:ph type="title"/>
          </p:nvPr>
        </p:nvSpPr>
        <p:spPr/>
        <p:txBody>
          <a:bodyPr/>
          <a:lstStyle/>
          <a:p>
            <a:r>
              <a:rPr lang="en-US"/>
              <a:t>Facebook Own Posts Table | All profiles - 9 of 14</a:t>
            </a:r>
          </a:p>
        </p:txBody>
      </p:sp>
      <p:graphicFrame>
        <p:nvGraphicFramePr>
          <p:cNvPr id="5" name="Table Placeholder 4">
            <a:extLst>
              <a:ext uri="{FF2B5EF4-FFF2-40B4-BE49-F238E27FC236}">
                <a16:creationId xmlns:a16="http://schemas.microsoft.com/office/drawing/2014/main" id="{784497B2-3FFF-4C5E-B9C7-5D9C4DC8FD0A}"/>
              </a:ext>
            </a:extLst>
          </p:cNvPr>
          <p:cNvGraphicFramePr>
            <a:graphicFrameLocks noGrp="1"/>
          </p:cNvGraphicFramePr>
          <p:nvPr>
            <p:ph type="tbl" sz="quarter" idx="13"/>
            <p:extLst>
              <p:ext uri="{D42A27DB-BD31-4B8C-83A1-F6EECF244321}">
                <p14:modId xmlns:p14="http://schemas.microsoft.com/office/powerpoint/2010/main" val="158084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87880227"/>
                    </a:ext>
                  </a:extLst>
                </a:gridCol>
                <a:gridCol w="1152144">
                  <a:extLst>
                    <a:ext uri="{9D8B030D-6E8A-4147-A177-3AD203B41FA5}">
                      <a16:colId xmlns:a16="http://schemas.microsoft.com/office/drawing/2014/main" val="2382478532"/>
                    </a:ext>
                  </a:extLst>
                </a:gridCol>
                <a:gridCol w="576072">
                  <a:extLst>
                    <a:ext uri="{9D8B030D-6E8A-4147-A177-3AD203B41FA5}">
                      <a16:colId xmlns:a16="http://schemas.microsoft.com/office/drawing/2014/main" val="3792860349"/>
                    </a:ext>
                  </a:extLst>
                </a:gridCol>
                <a:gridCol w="576072">
                  <a:extLst>
                    <a:ext uri="{9D8B030D-6E8A-4147-A177-3AD203B41FA5}">
                      <a16:colId xmlns:a16="http://schemas.microsoft.com/office/drawing/2014/main" val="448502014"/>
                    </a:ext>
                  </a:extLst>
                </a:gridCol>
                <a:gridCol w="576072">
                  <a:extLst>
                    <a:ext uri="{9D8B030D-6E8A-4147-A177-3AD203B41FA5}">
                      <a16:colId xmlns:a16="http://schemas.microsoft.com/office/drawing/2014/main" val="3284324699"/>
                    </a:ext>
                  </a:extLst>
                </a:gridCol>
                <a:gridCol w="576072">
                  <a:extLst>
                    <a:ext uri="{9D8B030D-6E8A-4147-A177-3AD203B41FA5}">
                      <a16:colId xmlns:a16="http://schemas.microsoft.com/office/drawing/2014/main" val="876793413"/>
                    </a:ext>
                  </a:extLst>
                </a:gridCol>
                <a:gridCol w="576072">
                  <a:extLst>
                    <a:ext uri="{9D8B030D-6E8A-4147-A177-3AD203B41FA5}">
                      <a16:colId xmlns:a16="http://schemas.microsoft.com/office/drawing/2014/main" val="4274370876"/>
                    </a:ext>
                  </a:extLst>
                </a:gridCol>
                <a:gridCol w="576072">
                  <a:extLst>
                    <a:ext uri="{9D8B030D-6E8A-4147-A177-3AD203B41FA5}">
                      <a16:colId xmlns:a16="http://schemas.microsoft.com/office/drawing/2014/main" val="3179344465"/>
                    </a:ext>
                  </a:extLst>
                </a:gridCol>
                <a:gridCol w="576072">
                  <a:extLst>
                    <a:ext uri="{9D8B030D-6E8A-4147-A177-3AD203B41FA5}">
                      <a16:colId xmlns:a16="http://schemas.microsoft.com/office/drawing/2014/main" val="3229685730"/>
                    </a:ext>
                  </a:extLst>
                </a:gridCol>
                <a:gridCol w="576072">
                  <a:extLst>
                    <a:ext uri="{9D8B030D-6E8A-4147-A177-3AD203B41FA5}">
                      <a16:colId xmlns:a16="http://schemas.microsoft.com/office/drawing/2014/main" val="2604526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6205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- 2022-05-20 15:14:48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علاج الوحمات الوعائية باستخدام افضل و احدث جهاز ليزر
#ليزر #علاج #وحمات #طب #بشرة #دبي #الإمارات 
</a:t>
                      </a:r>
                      <a:r>
                        <a:rPr kumimoji="0" lang="en-US" sz="1000" b="0" i="0" u="none" strike="noStrike" kern="1200" cap="none" spc="0" normalizeH="0" baseline="0" noProof="0">
                          <a:ln>
                            <a:noFill/>
                          </a:ln>
                          <a:solidFill>
                            <a:prstClr val="black"/>
                          </a:solidFill>
                          <a:effectLst/>
                          <a:uLnTx/>
                          <a:uFillTx/>
                          <a:latin typeface="+mn-lt"/>
                          <a:ea typeface="+mn-ea"/>
                          <a:cs typeface="+mn-cs"/>
                        </a:rPr>
                        <a:t>The best laser machine to treat congenital Nevus. 
#birthmark #laser #medicine #dermatology #dubai #uae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4648370"/>
                  </a:ext>
                </a:extLst>
              </a:tr>
            </a:tbl>
          </a:graphicData>
        </a:graphic>
      </p:graphicFrame>
      <p:sp>
        <p:nvSpPr>
          <p:cNvPr id="4" name="Text Placeholder 3">
            <a:extLst>
              <a:ext uri="{FF2B5EF4-FFF2-40B4-BE49-F238E27FC236}">
                <a16:creationId xmlns:a16="http://schemas.microsoft.com/office/drawing/2014/main" id="{B339415A-9B7E-45B2-BD12-EE661B47604A}"/>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409702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48C17-0704-49B3-9698-294B8D190629}"/>
              </a:ext>
            </a:extLst>
          </p:cNvPr>
          <p:cNvSpPr>
            <a:spLocks noGrp="1"/>
          </p:cNvSpPr>
          <p:nvPr>
            <p:ph type="title"/>
          </p:nvPr>
        </p:nvSpPr>
        <p:spPr/>
        <p:txBody>
          <a:bodyPr/>
          <a:lstStyle/>
          <a:p>
            <a:r>
              <a:rPr lang="en-US"/>
              <a:t>Facebook Own Posts Table | All profiles - 10 of 14</a:t>
            </a:r>
          </a:p>
        </p:txBody>
      </p:sp>
      <p:graphicFrame>
        <p:nvGraphicFramePr>
          <p:cNvPr id="5" name="Table Placeholder 4">
            <a:extLst>
              <a:ext uri="{FF2B5EF4-FFF2-40B4-BE49-F238E27FC236}">
                <a16:creationId xmlns:a16="http://schemas.microsoft.com/office/drawing/2014/main" id="{C746E83B-DE92-4055-82B5-37CFB775A301}"/>
              </a:ext>
            </a:extLst>
          </p:cNvPr>
          <p:cNvGraphicFramePr>
            <a:graphicFrameLocks noGrp="1"/>
          </p:cNvGraphicFramePr>
          <p:nvPr>
            <p:ph type="tbl" sz="quarter" idx="13"/>
            <p:extLst>
              <p:ext uri="{D42A27DB-BD31-4B8C-83A1-F6EECF244321}">
                <p14:modId xmlns:p14="http://schemas.microsoft.com/office/powerpoint/2010/main" val="794354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8964418"/>
                    </a:ext>
                  </a:extLst>
                </a:gridCol>
                <a:gridCol w="1152144">
                  <a:extLst>
                    <a:ext uri="{9D8B030D-6E8A-4147-A177-3AD203B41FA5}">
                      <a16:colId xmlns:a16="http://schemas.microsoft.com/office/drawing/2014/main" val="2006800243"/>
                    </a:ext>
                  </a:extLst>
                </a:gridCol>
                <a:gridCol w="576072">
                  <a:extLst>
                    <a:ext uri="{9D8B030D-6E8A-4147-A177-3AD203B41FA5}">
                      <a16:colId xmlns:a16="http://schemas.microsoft.com/office/drawing/2014/main" val="3971700457"/>
                    </a:ext>
                  </a:extLst>
                </a:gridCol>
                <a:gridCol w="576072">
                  <a:extLst>
                    <a:ext uri="{9D8B030D-6E8A-4147-A177-3AD203B41FA5}">
                      <a16:colId xmlns:a16="http://schemas.microsoft.com/office/drawing/2014/main" val="1073793343"/>
                    </a:ext>
                  </a:extLst>
                </a:gridCol>
                <a:gridCol w="576072">
                  <a:extLst>
                    <a:ext uri="{9D8B030D-6E8A-4147-A177-3AD203B41FA5}">
                      <a16:colId xmlns:a16="http://schemas.microsoft.com/office/drawing/2014/main" val="464974613"/>
                    </a:ext>
                  </a:extLst>
                </a:gridCol>
                <a:gridCol w="576072">
                  <a:extLst>
                    <a:ext uri="{9D8B030D-6E8A-4147-A177-3AD203B41FA5}">
                      <a16:colId xmlns:a16="http://schemas.microsoft.com/office/drawing/2014/main" val="808812998"/>
                    </a:ext>
                  </a:extLst>
                </a:gridCol>
                <a:gridCol w="576072">
                  <a:extLst>
                    <a:ext uri="{9D8B030D-6E8A-4147-A177-3AD203B41FA5}">
                      <a16:colId xmlns:a16="http://schemas.microsoft.com/office/drawing/2014/main" val="2538410987"/>
                    </a:ext>
                  </a:extLst>
                </a:gridCol>
                <a:gridCol w="576072">
                  <a:extLst>
                    <a:ext uri="{9D8B030D-6E8A-4147-A177-3AD203B41FA5}">
                      <a16:colId xmlns:a16="http://schemas.microsoft.com/office/drawing/2014/main" val="3400900164"/>
                    </a:ext>
                  </a:extLst>
                </a:gridCol>
                <a:gridCol w="576072">
                  <a:extLst>
                    <a:ext uri="{9D8B030D-6E8A-4147-A177-3AD203B41FA5}">
                      <a16:colId xmlns:a16="http://schemas.microsoft.com/office/drawing/2014/main" val="68306904"/>
                    </a:ext>
                  </a:extLst>
                </a:gridCol>
                <a:gridCol w="576072">
                  <a:extLst>
                    <a:ext uri="{9D8B030D-6E8A-4147-A177-3AD203B41FA5}">
                      <a16:colId xmlns:a16="http://schemas.microsoft.com/office/drawing/2014/main" val="245906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0288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15:55:00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جراح التجميل العالمي الكوري الدكتور يانغ سو بارك في زيارة الى دبي من تاريخ ٢٣ مايو لغاية ٢٦ مايو
للحجز تواصلوا معنا على ٠٠٩٧١٤٤٢٣٧٦٠٠
#جراحة_تجميل #تجميل_الانف #شد_الوجه #دبي #كوريا #شفط_الدهون #خيوط #نحت_الجسم 
</a:t>
                      </a:r>
                      <a:r>
                        <a:rPr kumimoji="0" lang="en-US" sz="1000" b="0" i="0" u="none" strike="noStrike" kern="1200" cap="none" spc="0" normalizeH="0" baseline="0" noProof="0">
                          <a:ln>
                            <a:noFill/>
                          </a:ln>
                          <a:solidFill>
                            <a:prstClr val="black"/>
                          </a:solidFill>
                          <a:effectLst/>
                          <a:uLnTx/>
                          <a:uFillTx/>
                          <a:latin typeface="+mn-lt"/>
                          <a:ea typeface="+mn-ea"/>
                          <a:cs typeface="+mn-cs"/>
                        </a:rPr>
                        <a:t>Celebrities plastic surgeon Dr Yang Soo Park from Korea visiting Dubai from May 23 to 26
For appointment 0097144237600
#beauty #plasticsurgery #korea #dubai #rhinoplasty #liposuction #facelift #thread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3909278"/>
                  </a:ext>
                </a:extLst>
              </a:tr>
            </a:tbl>
          </a:graphicData>
        </a:graphic>
      </p:graphicFrame>
      <p:sp>
        <p:nvSpPr>
          <p:cNvPr id="4" name="Text Placeholder 3">
            <a:extLst>
              <a:ext uri="{FF2B5EF4-FFF2-40B4-BE49-F238E27FC236}">
                <a16:creationId xmlns:a16="http://schemas.microsoft.com/office/drawing/2014/main" id="{476040B5-ADF6-4DDC-A89B-41122080F1BE}"/>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878201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134A-9272-4643-AEEF-738DCE20CB5F}"/>
              </a:ext>
            </a:extLst>
          </p:cNvPr>
          <p:cNvSpPr>
            <a:spLocks noGrp="1"/>
          </p:cNvSpPr>
          <p:nvPr>
            <p:ph type="title"/>
          </p:nvPr>
        </p:nvSpPr>
        <p:spPr/>
        <p:txBody>
          <a:bodyPr/>
          <a:lstStyle/>
          <a:p>
            <a:r>
              <a:rPr lang="en-US"/>
              <a:t>Facebook Own Posts Table | All profiles - 11 of 14</a:t>
            </a:r>
          </a:p>
        </p:txBody>
      </p:sp>
      <p:graphicFrame>
        <p:nvGraphicFramePr>
          <p:cNvPr id="5" name="Table Placeholder 4">
            <a:extLst>
              <a:ext uri="{FF2B5EF4-FFF2-40B4-BE49-F238E27FC236}">
                <a16:creationId xmlns:a16="http://schemas.microsoft.com/office/drawing/2014/main" id="{B3FAB1A6-CAF6-4CC4-977F-FB34E2963A09}"/>
              </a:ext>
            </a:extLst>
          </p:cNvPr>
          <p:cNvGraphicFramePr>
            <a:graphicFrameLocks noGrp="1"/>
          </p:cNvGraphicFramePr>
          <p:nvPr>
            <p:ph type="tbl" sz="quarter" idx="13"/>
            <p:extLst>
              <p:ext uri="{D42A27DB-BD31-4B8C-83A1-F6EECF244321}">
                <p14:modId xmlns:p14="http://schemas.microsoft.com/office/powerpoint/2010/main" val="146495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5702978"/>
                    </a:ext>
                  </a:extLst>
                </a:gridCol>
                <a:gridCol w="1152144">
                  <a:extLst>
                    <a:ext uri="{9D8B030D-6E8A-4147-A177-3AD203B41FA5}">
                      <a16:colId xmlns:a16="http://schemas.microsoft.com/office/drawing/2014/main" val="641653338"/>
                    </a:ext>
                  </a:extLst>
                </a:gridCol>
                <a:gridCol w="576072">
                  <a:extLst>
                    <a:ext uri="{9D8B030D-6E8A-4147-A177-3AD203B41FA5}">
                      <a16:colId xmlns:a16="http://schemas.microsoft.com/office/drawing/2014/main" val="2873067316"/>
                    </a:ext>
                  </a:extLst>
                </a:gridCol>
                <a:gridCol w="576072">
                  <a:extLst>
                    <a:ext uri="{9D8B030D-6E8A-4147-A177-3AD203B41FA5}">
                      <a16:colId xmlns:a16="http://schemas.microsoft.com/office/drawing/2014/main" val="2219533825"/>
                    </a:ext>
                  </a:extLst>
                </a:gridCol>
                <a:gridCol w="576072">
                  <a:extLst>
                    <a:ext uri="{9D8B030D-6E8A-4147-A177-3AD203B41FA5}">
                      <a16:colId xmlns:a16="http://schemas.microsoft.com/office/drawing/2014/main" val="864386981"/>
                    </a:ext>
                  </a:extLst>
                </a:gridCol>
                <a:gridCol w="576072">
                  <a:extLst>
                    <a:ext uri="{9D8B030D-6E8A-4147-A177-3AD203B41FA5}">
                      <a16:colId xmlns:a16="http://schemas.microsoft.com/office/drawing/2014/main" val="1322974931"/>
                    </a:ext>
                  </a:extLst>
                </a:gridCol>
                <a:gridCol w="576072">
                  <a:extLst>
                    <a:ext uri="{9D8B030D-6E8A-4147-A177-3AD203B41FA5}">
                      <a16:colId xmlns:a16="http://schemas.microsoft.com/office/drawing/2014/main" val="4023622065"/>
                    </a:ext>
                  </a:extLst>
                </a:gridCol>
                <a:gridCol w="576072">
                  <a:extLst>
                    <a:ext uri="{9D8B030D-6E8A-4147-A177-3AD203B41FA5}">
                      <a16:colId xmlns:a16="http://schemas.microsoft.com/office/drawing/2014/main" val="1232915568"/>
                    </a:ext>
                  </a:extLst>
                </a:gridCol>
                <a:gridCol w="576072">
                  <a:extLst>
                    <a:ext uri="{9D8B030D-6E8A-4147-A177-3AD203B41FA5}">
                      <a16:colId xmlns:a16="http://schemas.microsoft.com/office/drawing/2014/main" val="2927414135"/>
                    </a:ext>
                  </a:extLst>
                </a:gridCol>
                <a:gridCol w="576072">
                  <a:extLst>
                    <a:ext uri="{9D8B030D-6E8A-4147-A177-3AD203B41FA5}">
                      <a16:colId xmlns:a16="http://schemas.microsoft.com/office/drawing/2014/main" val="334268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488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- 2022-05-19 10:56:45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حافظي على جمال شعرك خلال فترة الصيف مع جهاز الكيتوكس الضوئي في منتجع الشيهانه الطبي
#جمال #بشرة #العناية_بالشعر #فصل_الصيف #دبي
</a:t>
                      </a:r>
                      <a:r>
                        <a:rPr kumimoji="0" lang="en-US" sz="1000" b="0" i="0" u="none" strike="noStrike" kern="1200" cap="none" spc="0" normalizeH="0" baseline="0" noProof="0">
                          <a:ln>
                            <a:noFill/>
                          </a:ln>
                          <a:solidFill>
                            <a:prstClr val="black"/>
                          </a:solidFill>
                          <a:effectLst/>
                          <a:uLnTx/>
                          <a:uFillTx/>
                          <a:latin typeface="+mn-lt"/>
                          <a:ea typeface="+mn-ea"/>
                          <a:cs typeface="+mn-cs"/>
                        </a:rPr>
                        <a:t>Keep your hair healthy and hydrated during summer with KETOX light therapy at AlShehana Medical SPA.
#haircare #summer #beauty #SPA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236221"/>
                  </a:ext>
                </a:extLst>
              </a:tr>
            </a:tbl>
          </a:graphicData>
        </a:graphic>
      </p:graphicFrame>
      <p:sp>
        <p:nvSpPr>
          <p:cNvPr id="4" name="Text Placeholder 3">
            <a:extLst>
              <a:ext uri="{FF2B5EF4-FFF2-40B4-BE49-F238E27FC236}">
                <a16:creationId xmlns:a16="http://schemas.microsoft.com/office/drawing/2014/main" id="{4ED955F8-E9E7-4A9E-814A-0C7F5BEA6F80}"/>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2018143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EB994-E4D5-4EBD-860A-EE6B385FFA26}"/>
              </a:ext>
            </a:extLst>
          </p:cNvPr>
          <p:cNvSpPr>
            <a:spLocks noGrp="1"/>
          </p:cNvSpPr>
          <p:nvPr>
            <p:ph type="title"/>
          </p:nvPr>
        </p:nvSpPr>
        <p:spPr/>
        <p:txBody>
          <a:bodyPr/>
          <a:lstStyle/>
          <a:p>
            <a:r>
              <a:rPr lang="en-US"/>
              <a:t>Facebook Own Posts Table | All profiles - 12 of 14</a:t>
            </a:r>
          </a:p>
        </p:txBody>
      </p:sp>
      <p:graphicFrame>
        <p:nvGraphicFramePr>
          <p:cNvPr id="5" name="Table Placeholder 4">
            <a:extLst>
              <a:ext uri="{FF2B5EF4-FFF2-40B4-BE49-F238E27FC236}">
                <a16:creationId xmlns:a16="http://schemas.microsoft.com/office/drawing/2014/main" id="{6BD83B99-1E2F-4121-9140-AEAA0DB685A1}"/>
              </a:ext>
            </a:extLst>
          </p:cNvPr>
          <p:cNvGraphicFramePr>
            <a:graphicFrameLocks noGrp="1"/>
          </p:cNvGraphicFramePr>
          <p:nvPr>
            <p:ph type="tbl" sz="quarter" idx="13"/>
            <p:extLst>
              <p:ext uri="{D42A27DB-BD31-4B8C-83A1-F6EECF244321}">
                <p14:modId xmlns:p14="http://schemas.microsoft.com/office/powerpoint/2010/main" val="82974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3143942"/>
                    </a:ext>
                  </a:extLst>
                </a:gridCol>
                <a:gridCol w="1152144">
                  <a:extLst>
                    <a:ext uri="{9D8B030D-6E8A-4147-A177-3AD203B41FA5}">
                      <a16:colId xmlns:a16="http://schemas.microsoft.com/office/drawing/2014/main" val="3165146373"/>
                    </a:ext>
                  </a:extLst>
                </a:gridCol>
                <a:gridCol w="576072">
                  <a:extLst>
                    <a:ext uri="{9D8B030D-6E8A-4147-A177-3AD203B41FA5}">
                      <a16:colId xmlns:a16="http://schemas.microsoft.com/office/drawing/2014/main" val="1930261980"/>
                    </a:ext>
                  </a:extLst>
                </a:gridCol>
                <a:gridCol w="576072">
                  <a:extLst>
                    <a:ext uri="{9D8B030D-6E8A-4147-A177-3AD203B41FA5}">
                      <a16:colId xmlns:a16="http://schemas.microsoft.com/office/drawing/2014/main" val="708584111"/>
                    </a:ext>
                  </a:extLst>
                </a:gridCol>
                <a:gridCol w="576072">
                  <a:extLst>
                    <a:ext uri="{9D8B030D-6E8A-4147-A177-3AD203B41FA5}">
                      <a16:colId xmlns:a16="http://schemas.microsoft.com/office/drawing/2014/main" val="2964514698"/>
                    </a:ext>
                  </a:extLst>
                </a:gridCol>
                <a:gridCol w="576072">
                  <a:extLst>
                    <a:ext uri="{9D8B030D-6E8A-4147-A177-3AD203B41FA5}">
                      <a16:colId xmlns:a16="http://schemas.microsoft.com/office/drawing/2014/main" val="1903531878"/>
                    </a:ext>
                  </a:extLst>
                </a:gridCol>
                <a:gridCol w="576072">
                  <a:extLst>
                    <a:ext uri="{9D8B030D-6E8A-4147-A177-3AD203B41FA5}">
                      <a16:colId xmlns:a16="http://schemas.microsoft.com/office/drawing/2014/main" val="2364170030"/>
                    </a:ext>
                  </a:extLst>
                </a:gridCol>
                <a:gridCol w="576072">
                  <a:extLst>
                    <a:ext uri="{9D8B030D-6E8A-4147-A177-3AD203B41FA5}">
                      <a16:colId xmlns:a16="http://schemas.microsoft.com/office/drawing/2014/main" val="209625730"/>
                    </a:ext>
                  </a:extLst>
                </a:gridCol>
                <a:gridCol w="576072">
                  <a:extLst>
                    <a:ext uri="{9D8B030D-6E8A-4147-A177-3AD203B41FA5}">
                      <a16:colId xmlns:a16="http://schemas.microsoft.com/office/drawing/2014/main" val="3816420923"/>
                    </a:ext>
                  </a:extLst>
                </a:gridCol>
                <a:gridCol w="576072">
                  <a:extLst>
                    <a:ext uri="{9D8B030D-6E8A-4147-A177-3AD203B41FA5}">
                      <a16:colId xmlns:a16="http://schemas.microsoft.com/office/drawing/2014/main" val="404710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165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15:13:36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تجميل الأنف بأحدث الطرق الجراحية و على يد امهر أطباء التجميل. 
#تجميل_الانف #جراحة_تجميل #جمال #صحة #طب #دبي
</a:t>
                      </a:r>
                      <a:r>
                        <a:rPr kumimoji="0" lang="en-US" sz="1000" b="0" i="0" u="none" strike="noStrike" kern="1200" cap="none" spc="0" normalizeH="0" baseline="0" noProof="0">
                          <a:ln>
                            <a:noFill/>
                          </a:ln>
                          <a:solidFill>
                            <a:prstClr val="black"/>
                          </a:solidFill>
                          <a:effectLst/>
                          <a:uLnTx/>
                          <a:uFillTx/>
                          <a:latin typeface="+mn-lt"/>
                          <a:ea typeface="+mn-ea"/>
                          <a:cs typeface="+mn-cs"/>
                        </a:rPr>
                        <a:t>Rhinoplasty procedure with advanced technologies.
#plasticsurgery #beauty #nosesurgery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1920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- 2022-05-18 11:15:15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تبحثين عن عمليات تجميل نسائية في المنطقة الحميمة على يد متخصص فالدكتور اليكساندروس هو الخيار الصحيح لانه بالإضافة إلى خبرته في هذا المجال فهو متخصص في أمراض النساء والولادة. إحجزي موعدك الآن 0097144237600
</a:t>
                      </a:r>
                      <a:r>
                        <a:rPr kumimoji="0" lang="en-US" sz="1000" b="0" i="0" u="none" strike="noStrike" kern="1200" cap="none" spc="0" normalizeH="0" baseline="0" noProof="0">
                          <a:ln>
                            <a:noFill/>
                          </a:ln>
                          <a:solidFill>
                            <a:prstClr val="black"/>
                          </a:solidFill>
                          <a:effectLst/>
                          <a:uLnTx/>
                          <a:uFillTx/>
                          <a:latin typeface="+mn-lt"/>
                          <a:ea typeface="+mn-ea"/>
                          <a:cs typeface="+mn-cs"/>
                        </a:rPr>
                        <a:t>If you are looking for cosmetic Gynecologist who himself is a Specialist - Obstetrics and Gynecology then Dr Alexandros is your choice. Book your appointment NOW 0097144237600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18332989"/>
                  </a:ext>
                </a:extLst>
              </a:tr>
            </a:tbl>
          </a:graphicData>
        </a:graphic>
      </p:graphicFrame>
      <p:sp>
        <p:nvSpPr>
          <p:cNvPr id="4" name="Text Placeholder 3">
            <a:extLst>
              <a:ext uri="{FF2B5EF4-FFF2-40B4-BE49-F238E27FC236}">
                <a16:creationId xmlns:a16="http://schemas.microsoft.com/office/drawing/2014/main" id="{CB3FE4D1-2639-4FCF-860D-E47A883020FE}"/>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52333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D0D4-767C-4DDA-BDC6-FD5F8D0501B3}"/>
              </a:ext>
            </a:extLst>
          </p:cNvPr>
          <p:cNvSpPr>
            <a:spLocks noGrp="1"/>
          </p:cNvSpPr>
          <p:nvPr>
            <p:ph type="title"/>
          </p:nvPr>
        </p:nvSpPr>
        <p:spPr/>
        <p:txBody>
          <a:bodyPr/>
          <a:lstStyle/>
          <a:p>
            <a:r>
              <a:rPr lang="en-US"/>
              <a:t>Facebook Own Posts Table | All profiles - 13 of 14</a:t>
            </a:r>
          </a:p>
        </p:txBody>
      </p:sp>
      <p:graphicFrame>
        <p:nvGraphicFramePr>
          <p:cNvPr id="5" name="Table Placeholder 4">
            <a:extLst>
              <a:ext uri="{FF2B5EF4-FFF2-40B4-BE49-F238E27FC236}">
                <a16:creationId xmlns:a16="http://schemas.microsoft.com/office/drawing/2014/main" id="{A74EC1E5-BD5E-46A9-9B64-8F14C7B2BDB1}"/>
              </a:ext>
            </a:extLst>
          </p:cNvPr>
          <p:cNvGraphicFramePr>
            <a:graphicFrameLocks noGrp="1"/>
          </p:cNvGraphicFramePr>
          <p:nvPr>
            <p:ph type="tbl" sz="quarter" idx="13"/>
            <p:extLst>
              <p:ext uri="{D42A27DB-BD31-4B8C-83A1-F6EECF244321}">
                <p14:modId xmlns:p14="http://schemas.microsoft.com/office/powerpoint/2010/main" val="232879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1811626"/>
                    </a:ext>
                  </a:extLst>
                </a:gridCol>
                <a:gridCol w="1152144">
                  <a:extLst>
                    <a:ext uri="{9D8B030D-6E8A-4147-A177-3AD203B41FA5}">
                      <a16:colId xmlns:a16="http://schemas.microsoft.com/office/drawing/2014/main" val="1596641213"/>
                    </a:ext>
                  </a:extLst>
                </a:gridCol>
                <a:gridCol w="576072">
                  <a:extLst>
                    <a:ext uri="{9D8B030D-6E8A-4147-A177-3AD203B41FA5}">
                      <a16:colId xmlns:a16="http://schemas.microsoft.com/office/drawing/2014/main" val="3656692189"/>
                    </a:ext>
                  </a:extLst>
                </a:gridCol>
                <a:gridCol w="576072">
                  <a:extLst>
                    <a:ext uri="{9D8B030D-6E8A-4147-A177-3AD203B41FA5}">
                      <a16:colId xmlns:a16="http://schemas.microsoft.com/office/drawing/2014/main" val="3969374331"/>
                    </a:ext>
                  </a:extLst>
                </a:gridCol>
                <a:gridCol w="576072">
                  <a:extLst>
                    <a:ext uri="{9D8B030D-6E8A-4147-A177-3AD203B41FA5}">
                      <a16:colId xmlns:a16="http://schemas.microsoft.com/office/drawing/2014/main" val="2272890053"/>
                    </a:ext>
                  </a:extLst>
                </a:gridCol>
                <a:gridCol w="576072">
                  <a:extLst>
                    <a:ext uri="{9D8B030D-6E8A-4147-A177-3AD203B41FA5}">
                      <a16:colId xmlns:a16="http://schemas.microsoft.com/office/drawing/2014/main" val="4043376811"/>
                    </a:ext>
                  </a:extLst>
                </a:gridCol>
                <a:gridCol w="576072">
                  <a:extLst>
                    <a:ext uri="{9D8B030D-6E8A-4147-A177-3AD203B41FA5}">
                      <a16:colId xmlns:a16="http://schemas.microsoft.com/office/drawing/2014/main" val="1109379761"/>
                    </a:ext>
                  </a:extLst>
                </a:gridCol>
                <a:gridCol w="576072">
                  <a:extLst>
                    <a:ext uri="{9D8B030D-6E8A-4147-A177-3AD203B41FA5}">
                      <a16:colId xmlns:a16="http://schemas.microsoft.com/office/drawing/2014/main" val="2465091153"/>
                    </a:ext>
                  </a:extLst>
                </a:gridCol>
                <a:gridCol w="576072">
                  <a:extLst>
                    <a:ext uri="{9D8B030D-6E8A-4147-A177-3AD203B41FA5}">
                      <a16:colId xmlns:a16="http://schemas.microsoft.com/office/drawing/2014/main" val="3544052977"/>
                    </a:ext>
                  </a:extLst>
                </a:gridCol>
                <a:gridCol w="576072">
                  <a:extLst>
                    <a:ext uri="{9D8B030D-6E8A-4147-A177-3AD203B41FA5}">
                      <a16:colId xmlns:a16="http://schemas.microsoft.com/office/drawing/2014/main" val="3396652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3558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- 2022-05-17 10:18:18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أحصلوا على التغيير الذي ترغبون به و ذلك عند حصولكم على إستشارة من الدكتور المفضل لدي الكثير من المشاهير حول العالم الدكتور كوستي. تبقى فقط يومين. للحجز والاستفسار يمكنكم التواصل 0097144237600
</a:t>
                      </a:r>
                      <a:r>
                        <a:rPr kumimoji="0" lang="en-US" sz="1000" b="0" i="0" u="none" strike="noStrike" kern="1200" cap="none" spc="0" normalizeH="0" baseline="0" noProof="0">
                          <a:ln>
                            <a:noFill/>
                          </a:ln>
                          <a:solidFill>
                            <a:prstClr val="black"/>
                          </a:solidFill>
                          <a:effectLst/>
                          <a:uLnTx/>
                          <a:uFillTx/>
                          <a:latin typeface="+mn-lt"/>
                          <a:ea typeface="+mn-ea"/>
                          <a:cs typeface="+mn-cs"/>
                        </a:rPr>
                        <a:t>Get the change you are looking for when you book your consultation with the doctor preferred by many celebrities Dr. Costi. Book your appointment NOW 0097144237600
#dermatology #buttockslift #buttfiller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5716333"/>
                  </a:ext>
                </a:extLst>
              </a:tr>
            </a:tbl>
          </a:graphicData>
        </a:graphic>
      </p:graphicFrame>
      <p:sp>
        <p:nvSpPr>
          <p:cNvPr id="4" name="Text Placeholder 3">
            <a:extLst>
              <a:ext uri="{FF2B5EF4-FFF2-40B4-BE49-F238E27FC236}">
                <a16:creationId xmlns:a16="http://schemas.microsoft.com/office/drawing/2014/main" id="{B1063349-D42F-4E7C-96C2-8D84818AE92C}"/>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713185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EDFE-6DA0-4469-809E-306C542ED84A}"/>
              </a:ext>
            </a:extLst>
          </p:cNvPr>
          <p:cNvSpPr>
            <a:spLocks noGrp="1"/>
          </p:cNvSpPr>
          <p:nvPr>
            <p:ph type="title"/>
          </p:nvPr>
        </p:nvSpPr>
        <p:spPr/>
        <p:txBody>
          <a:bodyPr/>
          <a:lstStyle/>
          <a:p>
            <a:r>
              <a:rPr lang="en-US"/>
              <a:t>Facebook Own Posts Table | All profiles - 14 of 14</a:t>
            </a:r>
          </a:p>
        </p:txBody>
      </p:sp>
      <p:graphicFrame>
        <p:nvGraphicFramePr>
          <p:cNvPr id="5" name="Table Placeholder 4">
            <a:extLst>
              <a:ext uri="{FF2B5EF4-FFF2-40B4-BE49-F238E27FC236}">
                <a16:creationId xmlns:a16="http://schemas.microsoft.com/office/drawing/2014/main" id="{7F9E60FC-6102-4840-BD4A-A064222892E9}"/>
              </a:ext>
            </a:extLst>
          </p:cNvPr>
          <p:cNvGraphicFramePr>
            <a:graphicFrameLocks noGrp="1"/>
          </p:cNvGraphicFramePr>
          <p:nvPr>
            <p:ph type="tbl" sz="quarter" idx="13"/>
            <p:extLst>
              <p:ext uri="{D42A27DB-BD31-4B8C-83A1-F6EECF244321}">
                <p14:modId xmlns:p14="http://schemas.microsoft.com/office/powerpoint/2010/main" val="145097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4166331"/>
                    </a:ext>
                  </a:extLst>
                </a:gridCol>
                <a:gridCol w="1152144">
                  <a:extLst>
                    <a:ext uri="{9D8B030D-6E8A-4147-A177-3AD203B41FA5}">
                      <a16:colId xmlns:a16="http://schemas.microsoft.com/office/drawing/2014/main" val="1961501063"/>
                    </a:ext>
                  </a:extLst>
                </a:gridCol>
                <a:gridCol w="576072">
                  <a:extLst>
                    <a:ext uri="{9D8B030D-6E8A-4147-A177-3AD203B41FA5}">
                      <a16:colId xmlns:a16="http://schemas.microsoft.com/office/drawing/2014/main" val="990996068"/>
                    </a:ext>
                  </a:extLst>
                </a:gridCol>
                <a:gridCol w="576072">
                  <a:extLst>
                    <a:ext uri="{9D8B030D-6E8A-4147-A177-3AD203B41FA5}">
                      <a16:colId xmlns:a16="http://schemas.microsoft.com/office/drawing/2014/main" val="1302852252"/>
                    </a:ext>
                  </a:extLst>
                </a:gridCol>
                <a:gridCol w="576072">
                  <a:extLst>
                    <a:ext uri="{9D8B030D-6E8A-4147-A177-3AD203B41FA5}">
                      <a16:colId xmlns:a16="http://schemas.microsoft.com/office/drawing/2014/main" val="2358273789"/>
                    </a:ext>
                  </a:extLst>
                </a:gridCol>
                <a:gridCol w="576072">
                  <a:extLst>
                    <a:ext uri="{9D8B030D-6E8A-4147-A177-3AD203B41FA5}">
                      <a16:colId xmlns:a16="http://schemas.microsoft.com/office/drawing/2014/main" val="855281387"/>
                    </a:ext>
                  </a:extLst>
                </a:gridCol>
                <a:gridCol w="576072">
                  <a:extLst>
                    <a:ext uri="{9D8B030D-6E8A-4147-A177-3AD203B41FA5}">
                      <a16:colId xmlns:a16="http://schemas.microsoft.com/office/drawing/2014/main" val="3728402157"/>
                    </a:ext>
                  </a:extLst>
                </a:gridCol>
                <a:gridCol w="576072">
                  <a:extLst>
                    <a:ext uri="{9D8B030D-6E8A-4147-A177-3AD203B41FA5}">
                      <a16:colId xmlns:a16="http://schemas.microsoft.com/office/drawing/2014/main" val="4151450428"/>
                    </a:ext>
                  </a:extLst>
                </a:gridCol>
                <a:gridCol w="576072">
                  <a:extLst>
                    <a:ext uri="{9D8B030D-6E8A-4147-A177-3AD203B41FA5}">
                      <a16:colId xmlns:a16="http://schemas.microsoft.com/office/drawing/2014/main" val="2297093986"/>
                    </a:ext>
                  </a:extLst>
                </a:gridCol>
                <a:gridCol w="576072">
                  <a:extLst>
                    <a:ext uri="{9D8B030D-6E8A-4147-A177-3AD203B41FA5}">
                      <a16:colId xmlns:a16="http://schemas.microsoft.com/office/drawing/2014/main" val="2765856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9334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American Academy of Cosmetic Surgery Hospital - 2022-05-16 13:07:41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تتقدم مستشفى الأكاديمية الأمريكية للجراحة التجميلية الى مقام صاحب السمو الشيخ محمد بن زايد آل نهيان رئيس الدولة 'حفظه الله و رعاه"  بأسمى آيات التهاني و التبريكات بمناسبة الثقة الغالية التي أولاه إياها أصحاب السمو أعضاء المجلس الأعلى لاتحاد حكام الإمارات بانتخابه رئيساً لدولة الإمارات العربية المتحدة سائلين الله العلي القدير أن يوفق سموه لما فيه الخير للوطن و شعبه و نجدد عهد الولاء و الوفاء لقيادة سموه الرشيدة لتحقيق مصالح الشعب و إسعاده.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07/03/2022 14:14:21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9070500"/>
                  </a:ext>
                </a:extLst>
              </a:tr>
            </a:tbl>
          </a:graphicData>
        </a:graphic>
      </p:graphicFrame>
      <p:sp>
        <p:nvSpPr>
          <p:cNvPr id="4" name="Text Placeholder 3">
            <a:extLst>
              <a:ext uri="{FF2B5EF4-FFF2-40B4-BE49-F238E27FC236}">
                <a16:creationId xmlns:a16="http://schemas.microsoft.com/office/drawing/2014/main" id="{199FDA8D-BA20-400A-82DF-1994C4CF3C03}"/>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1298886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8B9BC-70AB-4292-AE0A-42DB58C202BB}"/>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AC297CD5-ED4B-44C3-8267-4DC3E350901E}"/>
              </a:ext>
            </a:extLst>
          </p:cNvPr>
          <p:cNvGraphicFramePr>
            <a:graphicFrameLocks noGrp="1"/>
          </p:cNvGraphicFramePr>
          <p:nvPr>
            <p:ph type="chart" sz="quarter" idx="13"/>
            <p:extLst>
              <p:ext uri="{D42A27DB-BD31-4B8C-83A1-F6EECF244321}">
                <p14:modId xmlns:p14="http://schemas.microsoft.com/office/powerpoint/2010/main" val="1249849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5E053-08C1-4FDE-B740-DB3A862E1772}"/>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82C8F88F-7330-4654-8413-067CC40B8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1082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CCED-A253-46DE-8C14-AF9DF4681A02}"/>
              </a:ext>
            </a:extLst>
          </p:cNvPr>
          <p:cNvSpPr>
            <a:spLocks noGrp="1"/>
          </p:cNvSpPr>
          <p:nvPr>
            <p:ph type="title"/>
          </p:nvPr>
        </p:nvSpPr>
        <p:spPr/>
        <p:txBody>
          <a:bodyPr/>
          <a:lstStyle/>
          <a:p>
            <a:r>
              <a:rPr lang="en-US"/>
              <a:t>Facebook Fans Table | All profiles</a:t>
            </a:r>
          </a:p>
        </p:txBody>
      </p:sp>
      <p:graphicFrame>
        <p:nvGraphicFramePr>
          <p:cNvPr id="5" name="Table Placeholder 4">
            <a:extLst>
              <a:ext uri="{FF2B5EF4-FFF2-40B4-BE49-F238E27FC236}">
                <a16:creationId xmlns:a16="http://schemas.microsoft.com/office/drawing/2014/main" id="{3D52BFE4-D882-416F-9BE3-154C2840341D}"/>
              </a:ext>
            </a:extLst>
          </p:cNvPr>
          <p:cNvGraphicFramePr>
            <a:graphicFrameLocks noGrp="1"/>
          </p:cNvGraphicFramePr>
          <p:nvPr>
            <p:ph type="tbl" sz="quarter" idx="13"/>
            <p:extLst>
              <p:ext uri="{D42A27DB-BD31-4B8C-83A1-F6EECF244321}">
                <p14:modId xmlns:p14="http://schemas.microsoft.com/office/powerpoint/2010/main" val="2914526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2279153"/>
                    </a:ext>
                  </a:extLst>
                </a:gridCol>
                <a:gridCol w="1234440">
                  <a:extLst>
                    <a:ext uri="{9D8B030D-6E8A-4147-A177-3AD203B41FA5}">
                      <a16:colId xmlns:a16="http://schemas.microsoft.com/office/drawing/2014/main" val="305895164"/>
                    </a:ext>
                  </a:extLst>
                </a:gridCol>
                <a:gridCol w="822960">
                  <a:extLst>
                    <a:ext uri="{9D8B030D-6E8A-4147-A177-3AD203B41FA5}">
                      <a16:colId xmlns:a16="http://schemas.microsoft.com/office/drawing/2014/main" val="2815159475"/>
                    </a:ext>
                  </a:extLst>
                </a:gridCol>
                <a:gridCol w="822960">
                  <a:extLst>
                    <a:ext uri="{9D8B030D-6E8A-4147-A177-3AD203B41FA5}">
                      <a16:colId xmlns:a16="http://schemas.microsoft.com/office/drawing/2014/main" val="2467556938"/>
                    </a:ext>
                  </a:extLst>
                </a:gridCol>
                <a:gridCol w="822960">
                  <a:extLst>
                    <a:ext uri="{9D8B030D-6E8A-4147-A177-3AD203B41FA5}">
                      <a16:colId xmlns:a16="http://schemas.microsoft.com/office/drawing/2014/main" val="1357939938"/>
                    </a:ext>
                  </a:extLst>
                </a:gridCol>
                <a:gridCol w="822960">
                  <a:extLst>
                    <a:ext uri="{9D8B030D-6E8A-4147-A177-3AD203B41FA5}">
                      <a16:colId xmlns:a16="http://schemas.microsoft.com/office/drawing/2014/main" val="2910315370"/>
                    </a:ext>
                  </a:extLst>
                </a:gridCol>
                <a:gridCol w="822960">
                  <a:extLst>
                    <a:ext uri="{9D8B030D-6E8A-4147-A177-3AD203B41FA5}">
                      <a16:colId xmlns:a16="http://schemas.microsoft.com/office/drawing/2014/main" val="156998302"/>
                    </a:ext>
                  </a:extLst>
                </a:gridCol>
                <a:gridCol w="822960">
                  <a:extLst>
                    <a:ext uri="{9D8B030D-6E8A-4147-A177-3AD203B41FA5}">
                      <a16:colId xmlns:a16="http://schemas.microsoft.com/office/drawing/2014/main" val="16447081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73280199"/>
                  </a:ext>
                </a:extLst>
              </a:tr>
              <a:tr h="370840">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3</a:t>
                      </a:r>
                    </a:p>
                  </a:txBody>
                  <a:tcPr/>
                </a:tc>
                <a:tc>
                  <a:txBody>
                    <a:bodyPr/>
                    <a:lstStyle/>
                    <a:p>
                      <a:r>
                        <a:rPr lang="en-US" sz="1000"/>
                        <a:t>0.0 %</a:t>
                      </a:r>
                    </a:p>
                  </a:txBody>
                  <a:tcPr/>
                </a:tc>
                <a:tc>
                  <a:txBody>
                    <a:bodyPr/>
                    <a:lstStyle/>
                    <a:p>
                      <a:r>
                        <a:rPr lang="en-US" sz="1000"/>
                        <a:t>7</a:t>
                      </a:r>
                    </a:p>
                  </a:txBody>
                  <a:tcPr/>
                </a:tc>
                <a:tc>
                  <a:txBody>
                    <a:bodyPr/>
                    <a:lstStyle/>
                    <a:p>
                      <a:r>
                        <a:rPr lang="en-US" sz="1000"/>
                        <a:t>0.0 %</a:t>
                      </a:r>
                    </a:p>
                  </a:txBody>
                  <a:tcPr/>
                </a:tc>
                <a:tc>
                  <a:txBody>
                    <a:bodyPr/>
                    <a:lstStyle/>
                    <a:p>
                      <a:r>
                        <a:rPr lang="en-US" sz="1000"/>
                        <a:t>58</a:t>
                      </a:r>
                    </a:p>
                  </a:txBody>
                  <a:tcPr/>
                </a:tc>
                <a:tc>
                  <a:txBody>
                    <a:bodyPr/>
                    <a:lstStyle/>
                    <a:p>
                      <a:r>
                        <a:rPr lang="en-US" sz="1000"/>
                        <a:t>0.2 %</a:t>
                      </a:r>
                    </a:p>
                  </a:txBody>
                  <a:tcPr/>
                </a:tc>
                <a:extLst>
                  <a:ext uri="{0D108BD9-81ED-4DB2-BD59-A6C34878D82A}">
                    <a16:rowId xmlns:a16="http://schemas.microsoft.com/office/drawing/2014/main" val="1209097197"/>
                  </a:ext>
                </a:extLst>
              </a:tr>
            </a:tbl>
          </a:graphicData>
        </a:graphic>
      </p:graphicFrame>
      <p:sp>
        <p:nvSpPr>
          <p:cNvPr id="4" name="Text Placeholder 3">
            <a:extLst>
              <a:ext uri="{FF2B5EF4-FFF2-40B4-BE49-F238E27FC236}">
                <a16:creationId xmlns:a16="http://schemas.microsoft.com/office/drawing/2014/main" id="{30B7852B-D59F-4F21-A643-834627C5CBC4}"/>
              </a:ext>
            </a:extLst>
          </p:cNvPr>
          <p:cNvSpPr>
            <a:spLocks noGrp="1"/>
          </p:cNvSpPr>
          <p:nvPr>
            <p:ph type="body" sz="quarter" idx="14"/>
          </p:nvPr>
        </p:nvSpPr>
        <p:spPr/>
        <p:txBody>
          <a:bodyPr/>
          <a:lstStyle/>
          <a:p>
            <a:r>
              <a:rPr lang="en-US"/>
              <a:t>06/03/2022 - 07/03/2022</a:t>
            </a:r>
          </a:p>
        </p:txBody>
      </p:sp>
    </p:spTree>
    <p:extLst>
      <p:ext uri="{BB962C8B-B14F-4D97-AF65-F5344CB8AC3E}">
        <p14:creationId xmlns:p14="http://schemas.microsoft.com/office/powerpoint/2010/main" val="3659902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EB33-5438-4547-9004-AF103A4471AF}"/>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F95F6A8D-8E19-4BDA-9B0C-DAFA7AB20C54}"/>
              </a:ext>
            </a:extLst>
          </p:cNvPr>
          <p:cNvGraphicFramePr>
            <a:graphicFrameLocks noGrp="1"/>
          </p:cNvGraphicFramePr>
          <p:nvPr>
            <p:ph type="chart" sz="quarter" idx="13"/>
            <p:extLst>
              <p:ext uri="{D42A27DB-BD31-4B8C-83A1-F6EECF244321}">
                <p14:modId xmlns:p14="http://schemas.microsoft.com/office/powerpoint/2010/main" val="3015837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B6285-52DA-4BE5-9BD3-A003BCDCA0BF}"/>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9B70FB98-3356-440F-9B7C-648B7DF9D5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885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2B108-D6C5-46AA-9623-B58263F60442}"/>
              </a:ext>
            </a:extLst>
          </p:cNvPr>
          <p:cNvSpPr>
            <a:spLocks noGrp="1"/>
          </p:cNvSpPr>
          <p:nvPr>
            <p:ph type="title"/>
          </p:nvPr>
        </p:nvSpPr>
        <p:spPr/>
        <p:txBody>
          <a:bodyPr/>
          <a:lstStyle/>
          <a:p>
            <a:r>
              <a:rPr lang="en-US"/>
              <a:t>Overall Overall Audience | All profiles</a:t>
            </a:r>
          </a:p>
        </p:txBody>
      </p:sp>
      <p:graphicFrame>
        <p:nvGraphicFramePr>
          <p:cNvPr id="6" name="Chart Placeholder 5">
            <a:extLst>
              <a:ext uri="{FF2B5EF4-FFF2-40B4-BE49-F238E27FC236}">
                <a16:creationId xmlns:a16="http://schemas.microsoft.com/office/drawing/2014/main" id="{9FEDB6A0-495C-4858-AC2C-8886326822F4}"/>
              </a:ext>
            </a:extLst>
          </p:cNvPr>
          <p:cNvGraphicFramePr>
            <a:graphicFrameLocks noGrp="1"/>
          </p:cNvGraphicFramePr>
          <p:nvPr>
            <p:ph type="chart" sz="quarter" idx="13"/>
            <p:extLst>
              <p:ext uri="{D42A27DB-BD31-4B8C-83A1-F6EECF244321}">
                <p14:modId xmlns:p14="http://schemas.microsoft.com/office/powerpoint/2010/main" val="259498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3E1742-CC7C-43AC-BC87-A32A702DDA23}"/>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4D626F34-5744-4D9F-9B14-F4746595A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5673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F43B1-4B55-4BF7-AF47-F5E22A1B957C}"/>
              </a:ext>
            </a:extLst>
          </p:cNvPr>
          <p:cNvSpPr>
            <a:spLocks noGrp="1"/>
          </p:cNvSpPr>
          <p:nvPr>
            <p:ph type="title"/>
          </p:nvPr>
        </p:nvSpPr>
        <p:spPr/>
        <p:txBody>
          <a:bodyPr/>
          <a:lstStyle/>
          <a:p>
            <a:r>
              <a:rPr lang="en-US"/>
              <a:t>Overall Network Key Metrics Table | All profiles</a:t>
            </a:r>
          </a:p>
        </p:txBody>
      </p:sp>
      <p:graphicFrame>
        <p:nvGraphicFramePr>
          <p:cNvPr id="5" name="Table Placeholder 4">
            <a:extLst>
              <a:ext uri="{FF2B5EF4-FFF2-40B4-BE49-F238E27FC236}">
                <a16:creationId xmlns:a16="http://schemas.microsoft.com/office/drawing/2014/main" id="{23934871-A9B1-41EA-B0EB-4409C633F952}"/>
              </a:ext>
            </a:extLst>
          </p:cNvPr>
          <p:cNvGraphicFramePr>
            <a:graphicFrameLocks noGrp="1"/>
          </p:cNvGraphicFramePr>
          <p:nvPr>
            <p:ph type="tbl" sz="quarter" idx="13"/>
            <p:extLst>
              <p:ext uri="{D42A27DB-BD31-4B8C-83A1-F6EECF244321}">
                <p14:modId xmlns:p14="http://schemas.microsoft.com/office/powerpoint/2010/main" val="1412341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52710520"/>
                    </a:ext>
                  </a:extLst>
                </a:gridCol>
                <a:gridCol w="822960">
                  <a:extLst>
                    <a:ext uri="{9D8B030D-6E8A-4147-A177-3AD203B41FA5}">
                      <a16:colId xmlns:a16="http://schemas.microsoft.com/office/drawing/2014/main" val="3191748232"/>
                    </a:ext>
                  </a:extLst>
                </a:gridCol>
                <a:gridCol w="822960">
                  <a:extLst>
                    <a:ext uri="{9D8B030D-6E8A-4147-A177-3AD203B41FA5}">
                      <a16:colId xmlns:a16="http://schemas.microsoft.com/office/drawing/2014/main" val="36179321"/>
                    </a:ext>
                  </a:extLst>
                </a:gridCol>
                <a:gridCol w="822960">
                  <a:extLst>
                    <a:ext uri="{9D8B030D-6E8A-4147-A177-3AD203B41FA5}">
                      <a16:colId xmlns:a16="http://schemas.microsoft.com/office/drawing/2014/main" val="2348718118"/>
                    </a:ext>
                  </a:extLst>
                </a:gridCol>
                <a:gridCol w="822960">
                  <a:extLst>
                    <a:ext uri="{9D8B030D-6E8A-4147-A177-3AD203B41FA5}">
                      <a16:colId xmlns:a16="http://schemas.microsoft.com/office/drawing/2014/main" val="209786018"/>
                    </a:ext>
                  </a:extLst>
                </a:gridCol>
                <a:gridCol w="822960">
                  <a:extLst>
                    <a:ext uri="{9D8B030D-6E8A-4147-A177-3AD203B41FA5}">
                      <a16:colId xmlns:a16="http://schemas.microsoft.com/office/drawing/2014/main" val="3670318787"/>
                    </a:ext>
                  </a:extLst>
                </a:gridCol>
                <a:gridCol w="822960">
                  <a:extLst>
                    <a:ext uri="{9D8B030D-6E8A-4147-A177-3AD203B41FA5}">
                      <a16:colId xmlns:a16="http://schemas.microsoft.com/office/drawing/2014/main" val="2249996546"/>
                    </a:ext>
                  </a:extLst>
                </a:gridCol>
                <a:gridCol w="822960">
                  <a:extLst>
                    <a:ext uri="{9D8B030D-6E8A-4147-A177-3AD203B41FA5}">
                      <a16:colId xmlns:a16="http://schemas.microsoft.com/office/drawing/2014/main" val="2103900491"/>
                    </a:ext>
                  </a:extLst>
                </a:gridCol>
                <a:gridCol w="822960">
                  <a:extLst>
                    <a:ext uri="{9D8B030D-6E8A-4147-A177-3AD203B41FA5}">
                      <a16:colId xmlns:a16="http://schemas.microsoft.com/office/drawing/2014/main" val="739672765"/>
                    </a:ext>
                  </a:extLst>
                </a:gridCol>
              </a:tblGrid>
              <a:tr h="370840">
                <a:tc>
                  <a:txBody>
                    <a:bodyPr/>
                    <a:lstStyle/>
                    <a:p>
                      <a:r>
                        <a:rPr lang="en-US" sz="1000"/>
                        <a:t>Network</a:t>
                      </a:r>
                    </a:p>
                  </a:txBody>
                  <a:tcPr/>
                </a:tc>
                <a:tc>
                  <a:txBody>
                    <a:bodyPr/>
                    <a:lstStyle/>
                    <a:p>
                      <a:r>
                        <a:rPr lang="fr-FR" sz="1000"/>
                        <a:t>Avg. Audience Change per Profile</a:t>
                      </a:r>
                      <a:endParaRPr lang="en-US" sz="1000"/>
                    </a:p>
                  </a:txBody>
                  <a:tcPr/>
                </a:tc>
                <a:tc>
                  <a:txBody>
                    <a:bodyPr/>
                    <a:lstStyle/>
                    <a:p>
                      <a:r>
                        <a:rPr lang="en-US" sz="1000"/>
                        <a:t>Total Audience Change</a:t>
                      </a:r>
                    </a:p>
                  </a:txBody>
                  <a:tcPr/>
                </a:tc>
                <a:tc>
                  <a:txBody>
                    <a:bodyPr/>
                    <a:lstStyle/>
                    <a:p>
                      <a:r>
                        <a:rPr lang="en-US" sz="1000"/>
                        <a:t>Avg. Posted Content per Profile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tc>
                  <a:txBody>
                    <a:bodyPr/>
                    <a:lstStyle/>
                    <a:p>
                      <a:r>
                        <a:rPr lang="en-US" sz="1000"/>
                        <a:t>Avg. Interaction Rate per Profile</a:t>
                      </a:r>
                    </a:p>
                  </a:txBody>
                  <a:tcPr/>
                </a:tc>
                <a:extLst>
                  <a:ext uri="{0D108BD9-81ED-4DB2-BD59-A6C34878D82A}">
                    <a16:rowId xmlns:a16="http://schemas.microsoft.com/office/drawing/2014/main" val="2227163647"/>
                  </a:ext>
                </a:extLst>
              </a:tr>
              <a:tr h="370840">
                <a:tc>
                  <a:txBody>
                    <a:bodyPr/>
                    <a:lstStyle/>
                    <a:p>
                      <a:r>
                        <a:rPr lang="en-US" sz="1000"/>
                        <a:t>Instagram</a:t>
                      </a:r>
                    </a:p>
                  </a:txBody>
                  <a:tcPr/>
                </a:tc>
                <a:tc>
                  <a:txBody>
                    <a:bodyPr/>
                    <a:lstStyle/>
                    <a:p>
                      <a:r>
                        <a:rPr lang="en-US" sz="1000"/>
                        <a:t>n/a</a:t>
                      </a:r>
                    </a:p>
                  </a:txBody>
                  <a:tcPr/>
                </a:tc>
                <a:tc>
                  <a:txBody>
                    <a:bodyPr/>
                    <a:lstStyle/>
                    <a:p>
                      <a:r>
                        <a:rPr lang="en-US" sz="1000"/>
                        <a:t>n/a</a:t>
                      </a:r>
                    </a:p>
                  </a:txBody>
                  <a:tcPr/>
                </a:tc>
                <a:tc>
                  <a:txBody>
                    <a:bodyPr/>
                    <a:lstStyle/>
                    <a:p>
                      <a:r>
                        <a:rPr lang="en-US" sz="1000"/>
                        <a:t>51</a:t>
                      </a:r>
                    </a:p>
                  </a:txBody>
                  <a:tcPr/>
                </a:tc>
                <a:tc>
                  <a:txBody>
                    <a:bodyPr/>
                    <a:lstStyle/>
                    <a:p>
                      <a:r>
                        <a:rPr lang="en-US" sz="1000"/>
                        <a:t>51</a:t>
                      </a:r>
                    </a:p>
                  </a:txBody>
                  <a:tcPr/>
                </a:tc>
                <a:tc>
                  <a:txBody>
                    <a:bodyPr/>
                    <a:lstStyle/>
                    <a:p>
                      <a:r>
                        <a:rPr lang="en-US" sz="1000"/>
                        <a:t>968</a:t>
                      </a:r>
                    </a:p>
                  </a:txBody>
                  <a:tcPr/>
                </a:tc>
                <a:tc>
                  <a:txBody>
                    <a:bodyPr/>
                    <a:lstStyle/>
                    <a:p>
                      <a:r>
                        <a:rPr lang="en-US" sz="1000"/>
                        <a:t>968</a:t>
                      </a:r>
                    </a:p>
                  </a:txBody>
                  <a:tcPr/>
                </a:tc>
                <a:tc>
                  <a:txBody>
                    <a:bodyPr/>
                    <a:lstStyle/>
                    <a:p>
                      <a:r>
                        <a:rPr lang="en-US" sz="1000"/>
                        <a:t>18</a:t>
                      </a:r>
                    </a:p>
                  </a:txBody>
                  <a:tcPr/>
                </a:tc>
                <a:tc>
                  <a:txBody>
                    <a:bodyPr/>
                    <a:lstStyle/>
                    <a:p>
                      <a:r>
                        <a:rPr lang="en-US" sz="1000"/>
                        <a:t>n/a</a:t>
                      </a:r>
                    </a:p>
                  </a:txBody>
                  <a:tcPr/>
                </a:tc>
                <a:extLst>
                  <a:ext uri="{0D108BD9-81ED-4DB2-BD59-A6C34878D82A}">
                    <a16:rowId xmlns:a16="http://schemas.microsoft.com/office/drawing/2014/main" val="714558321"/>
                  </a:ext>
                </a:extLst>
              </a:tr>
              <a:tr h="370840">
                <a:tc>
                  <a:txBody>
                    <a:bodyPr/>
                    <a:lstStyle/>
                    <a:p>
                      <a:r>
                        <a:rPr lang="en-US" sz="1000"/>
                        <a:t>Facebook</a:t>
                      </a:r>
                    </a:p>
                  </a:txBody>
                  <a:tcPr/>
                </a:tc>
                <a:tc>
                  <a:txBody>
                    <a:bodyPr/>
                    <a:lstStyle/>
                    <a:p>
                      <a:r>
                        <a:rPr lang="en-US" sz="1000"/>
                        <a:t>66</a:t>
                      </a:r>
                    </a:p>
                  </a:txBody>
                  <a:tcPr/>
                </a:tc>
                <a:tc>
                  <a:txBody>
                    <a:bodyPr/>
                    <a:lstStyle/>
                    <a:p>
                      <a:r>
                        <a:rPr lang="en-US" sz="1000"/>
                        <a:t>66</a:t>
                      </a:r>
                    </a:p>
                  </a:txBody>
                  <a:tcPr/>
                </a:tc>
                <a:tc>
                  <a:txBody>
                    <a:bodyPr/>
                    <a:lstStyle/>
                    <a:p>
                      <a:r>
                        <a:rPr lang="en-US" sz="1000"/>
                        <a:t>15</a:t>
                      </a:r>
                    </a:p>
                  </a:txBody>
                  <a:tcPr/>
                </a:tc>
                <a:tc>
                  <a:txBody>
                    <a:bodyPr/>
                    <a:lstStyle/>
                    <a:p>
                      <a:r>
                        <a:rPr lang="en-US" sz="1000"/>
                        <a:t>15</a:t>
                      </a:r>
                    </a:p>
                  </a:txBody>
                  <a:tcPr/>
                </a:tc>
                <a:tc>
                  <a:txBody>
                    <a:bodyPr/>
                    <a:lstStyle/>
                    <a:p>
                      <a:r>
                        <a:rPr lang="en-US" sz="1000"/>
                        <a:t>15</a:t>
                      </a:r>
                    </a:p>
                  </a:txBody>
                  <a:tcPr/>
                </a:tc>
                <a:tc>
                  <a:txBody>
                    <a:bodyPr/>
                    <a:lstStyle/>
                    <a:p>
                      <a:r>
                        <a:rPr lang="en-US" sz="1000"/>
                        <a:t>15</a:t>
                      </a:r>
                    </a:p>
                  </a:txBody>
                  <a:tcPr/>
                </a:tc>
                <a:tc>
                  <a:txBody>
                    <a:bodyPr/>
                    <a:lstStyle/>
                    <a:p>
                      <a:r>
                        <a:rPr lang="en-US" sz="1000"/>
                        <a:t>1</a:t>
                      </a:r>
                    </a:p>
                  </a:txBody>
                  <a:tcPr/>
                </a:tc>
                <a:tc>
                  <a:txBody>
                    <a:bodyPr/>
                    <a:lstStyle/>
                    <a:p>
                      <a:r>
                        <a:rPr lang="en-US" sz="1000"/>
                        <a:t>0.0040 %</a:t>
                      </a:r>
                    </a:p>
                  </a:txBody>
                  <a:tcPr/>
                </a:tc>
                <a:extLst>
                  <a:ext uri="{0D108BD9-81ED-4DB2-BD59-A6C34878D82A}">
                    <a16:rowId xmlns:a16="http://schemas.microsoft.com/office/drawing/2014/main" val="115126666"/>
                  </a:ext>
                </a:extLst>
              </a:tr>
            </a:tbl>
          </a:graphicData>
        </a:graphic>
      </p:graphicFrame>
      <p:sp>
        <p:nvSpPr>
          <p:cNvPr id="4" name="Text Placeholder 3">
            <a:extLst>
              <a:ext uri="{FF2B5EF4-FFF2-40B4-BE49-F238E27FC236}">
                <a16:creationId xmlns:a16="http://schemas.microsoft.com/office/drawing/2014/main" id="{1ADB5109-CB15-460B-9E97-B8551F4296C6}"/>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697772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8E11-B782-42A6-8832-AFEB1DA76FB3}"/>
              </a:ext>
            </a:extLst>
          </p:cNvPr>
          <p:cNvSpPr>
            <a:spLocks noGrp="1"/>
          </p:cNvSpPr>
          <p:nvPr>
            <p:ph type="title"/>
          </p:nvPr>
        </p:nvSpPr>
        <p:spPr/>
        <p:txBody>
          <a:bodyPr/>
          <a:lstStyle/>
          <a:p>
            <a:r>
              <a:rPr lang="en-US"/>
              <a:t>Overall Overall Top Pages | All profiles</a:t>
            </a:r>
          </a:p>
        </p:txBody>
      </p:sp>
      <p:graphicFrame>
        <p:nvGraphicFramePr>
          <p:cNvPr id="5" name="Table Placeholder 4">
            <a:extLst>
              <a:ext uri="{FF2B5EF4-FFF2-40B4-BE49-F238E27FC236}">
                <a16:creationId xmlns:a16="http://schemas.microsoft.com/office/drawing/2014/main" id="{E8FED838-0930-40A1-925C-D51138DC2444}"/>
              </a:ext>
            </a:extLst>
          </p:cNvPr>
          <p:cNvGraphicFramePr>
            <a:graphicFrameLocks noGrp="1"/>
          </p:cNvGraphicFramePr>
          <p:nvPr>
            <p:ph type="tbl" sz="quarter" idx="13"/>
            <p:extLst>
              <p:ext uri="{D42A27DB-BD31-4B8C-83A1-F6EECF244321}">
                <p14:modId xmlns:p14="http://schemas.microsoft.com/office/powerpoint/2010/main" val="200262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9861553"/>
                    </a:ext>
                  </a:extLst>
                </a:gridCol>
                <a:gridCol w="987552">
                  <a:extLst>
                    <a:ext uri="{9D8B030D-6E8A-4147-A177-3AD203B41FA5}">
                      <a16:colId xmlns:a16="http://schemas.microsoft.com/office/drawing/2014/main" val="1101426779"/>
                    </a:ext>
                  </a:extLst>
                </a:gridCol>
                <a:gridCol w="987552">
                  <a:extLst>
                    <a:ext uri="{9D8B030D-6E8A-4147-A177-3AD203B41FA5}">
                      <a16:colId xmlns:a16="http://schemas.microsoft.com/office/drawing/2014/main" val="1593927331"/>
                    </a:ext>
                  </a:extLst>
                </a:gridCol>
                <a:gridCol w="987552">
                  <a:extLst>
                    <a:ext uri="{9D8B030D-6E8A-4147-A177-3AD203B41FA5}">
                      <a16:colId xmlns:a16="http://schemas.microsoft.com/office/drawing/2014/main" val="2475289092"/>
                    </a:ext>
                  </a:extLst>
                </a:gridCol>
                <a:gridCol w="987552">
                  <a:extLst>
                    <a:ext uri="{9D8B030D-6E8A-4147-A177-3AD203B41FA5}">
                      <a16:colId xmlns:a16="http://schemas.microsoft.com/office/drawing/2014/main" val="979099829"/>
                    </a:ext>
                  </a:extLst>
                </a:gridCol>
                <a:gridCol w="987552">
                  <a:extLst>
                    <a:ext uri="{9D8B030D-6E8A-4147-A177-3AD203B41FA5}">
                      <a16:colId xmlns:a16="http://schemas.microsoft.com/office/drawing/2014/main" val="1263282189"/>
                    </a:ext>
                  </a:extLst>
                </a:gridCol>
                <a:gridCol w="987552">
                  <a:extLst>
                    <a:ext uri="{9D8B030D-6E8A-4147-A177-3AD203B41FA5}">
                      <a16:colId xmlns:a16="http://schemas.microsoft.com/office/drawing/2014/main" val="811055945"/>
                    </a:ext>
                  </a:extLst>
                </a:gridCol>
                <a:gridCol w="987552">
                  <a:extLst>
                    <a:ext uri="{9D8B030D-6E8A-4147-A177-3AD203B41FA5}">
                      <a16:colId xmlns:a16="http://schemas.microsoft.com/office/drawing/2014/main" val="2320085266"/>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 per Post</a:t>
                      </a:r>
                    </a:p>
                  </a:txBody>
                  <a:tcPr/>
                </a:tc>
                <a:tc>
                  <a:txBody>
                    <a:bodyPr/>
                    <a:lstStyle/>
                    <a:p>
                      <a:r>
                        <a:rPr lang="en-US" sz="1000"/>
                        <a:t>Interactions per Post</a:t>
                      </a:r>
                    </a:p>
                  </a:txBody>
                  <a:tcPr/>
                </a:tc>
                <a:extLst>
                  <a:ext uri="{0D108BD9-81ED-4DB2-BD59-A6C34878D82A}">
                    <a16:rowId xmlns:a16="http://schemas.microsoft.com/office/drawing/2014/main" val="1838524426"/>
                  </a:ext>
                </a:extLst>
              </a:tr>
              <a:tr h="370840">
                <a:tc>
                  <a:txBody>
                    <a:bodyPr/>
                    <a:lstStyle/>
                    <a:p>
                      <a:r>
                        <a:rPr lang="en-US" sz="1000"/>
                        <a:t>Facebook</a:t>
                      </a:r>
                    </a:p>
                  </a:txBody>
                  <a:tcPr/>
                </a:tc>
                <a:tc>
                  <a:txBody>
                    <a:bodyPr/>
                    <a:lstStyle/>
                    <a:p>
                      <a:r>
                        <a:rPr lang="en-US" sz="1000"/>
                        <a:t>American Academy of Cosmetic Surgery Hospital</a:t>
                      </a:r>
                    </a:p>
                  </a:txBody>
                  <a:tcPr/>
                </a:tc>
                <a:tc>
                  <a:txBody>
                    <a:bodyPr/>
                    <a:lstStyle/>
                    <a:p>
                      <a:r>
                        <a:rPr lang="en-US" sz="1000"/>
                        <a:t>25037</a:t>
                      </a:r>
                    </a:p>
                  </a:txBody>
                  <a:tcPr/>
                </a:tc>
                <a:tc>
                  <a:txBody>
                    <a:bodyPr/>
                    <a:lstStyle/>
                    <a:p>
                      <a:r>
                        <a:rPr lang="en-US" sz="1000"/>
                        <a:t>66</a:t>
                      </a:r>
                    </a:p>
                  </a:txBody>
                  <a:tcPr/>
                </a:tc>
                <a:tc>
                  <a:txBody>
                    <a:bodyPr/>
                    <a:lstStyle/>
                    <a:p>
                      <a:r>
                        <a:rPr lang="en-US" sz="1000"/>
                        <a:t>15</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042835846"/>
                  </a:ext>
                </a:extLst>
              </a:tr>
              <a:tr h="370840">
                <a:tc>
                  <a:txBody>
                    <a:bodyPr/>
                    <a:lstStyle/>
                    <a:p>
                      <a:r>
                        <a:rPr lang="en-US" sz="1000"/>
                        <a:t>Instagram</a:t>
                      </a:r>
                    </a:p>
                  </a:txBody>
                  <a:tcPr/>
                </a:tc>
                <a:tc>
                  <a:txBody>
                    <a:bodyPr/>
                    <a:lstStyle/>
                    <a:p>
                      <a:r>
                        <a:rPr lang="en-US" sz="1000"/>
                        <a:t>aacshospital</a:t>
                      </a:r>
                    </a:p>
                  </a:txBody>
                  <a:tcPr/>
                </a:tc>
                <a:tc>
                  <a:txBody>
                    <a:bodyPr/>
                    <a:lstStyle/>
                    <a:p>
                      <a:r>
                        <a:rPr lang="en-US" sz="1000"/>
                        <a:t>52695</a:t>
                      </a:r>
                    </a:p>
                  </a:txBody>
                  <a:tcPr/>
                </a:tc>
                <a:tc>
                  <a:txBody>
                    <a:bodyPr/>
                    <a:lstStyle/>
                    <a:p>
                      <a:r>
                        <a:rPr lang="en-US" sz="1000"/>
                        <a:t>n/a</a:t>
                      </a:r>
                    </a:p>
                  </a:txBody>
                  <a:tcPr/>
                </a:tc>
                <a:tc>
                  <a:txBody>
                    <a:bodyPr/>
                    <a:lstStyle/>
                    <a:p>
                      <a:r>
                        <a:rPr lang="en-US" sz="1000"/>
                        <a:t>51</a:t>
                      </a:r>
                    </a:p>
                  </a:txBody>
                  <a:tcPr/>
                </a:tc>
                <a:tc>
                  <a:txBody>
                    <a:bodyPr/>
                    <a:lstStyle/>
                    <a:p>
                      <a:r>
                        <a:rPr lang="en-US" sz="1000"/>
                        <a:t>968</a:t>
                      </a:r>
                    </a:p>
                  </a:txBody>
                  <a:tcPr/>
                </a:tc>
                <a:tc>
                  <a:txBody>
                    <a:bodyPr/>
                    <a:lstStyle/>
                    <a:p>
                      <a:r>
                        <a:rPr lang="en-US" sz="1000"/>
                        <a:t>19</a:t>
                      </a:r>
                    </a:p>
                  </a:txBody>
                  <a:tcPr/>
                </a:tc>
                <a:tc>
                  <a:txBody>
                    <a:bodyPr/>
                    <a:lstStyle/>
                    <a:p>
                      <a:r>
                        <a:rPr lang="en-US" sz="1000"/>
                        <a:t>19</a:t>
                      </a:r>
                    </a:p>
                  </a:txBody>
                  <a:tcPr/>
                </a:tc>
                <a:extLst>
                  <a:ext uri="{0D108BD9-81ED-4DB2-BD59-A6C34878D82A}">
                    <a16:rowId xmlns:a16="http://schemas.microsoft.com/office/drawing/2014/main" val="2248364534"/>
                  </a:ext>
                </a:extLst>
              </a:tr>
            </a:tbl>
          </a:graphicData>
        </a:graphic>
      </p:graphicFrame>
      <p:sp>
        <p:nvSpPr>
          <p:cNvPr id="4" name="Text Placeholder 3">
            <a:extLst>
              <a:ext uri="{FF2B5EF4-FFF2-40B4-BE49-F238E27FC236}">
                <a16:creationId xmlns:a16="http://schemas.microsoft.com/office/drawing/2014/main" id="{6730DEEB-0F9D-4635-9323-7344494790C6}"/>
              </a:ext>
            </a:extLst>
          </p:cNvPr>
          <p:cNvSpPr>
            <a:spLocks noGrp="1"/>
          </p:cNvSpPr>
          <p:nvPr>
            <p:ph type="body" sz="quarter" idx="14"/>
          </p:nvPr>
        </p:nvSpPr>
        <p:spPr/>
        <p:txBody>
          <a:bodyPr/>
          <a:lstStyle/>
          <a:p>
            <a:r>
              <a:rPr lang="en-US"/>
              <a:t>05/03/2022 - 07/03/2022</a:t>
            </a:r>
          </a:p>
        </p:txBody>
      </p:sp>
    </p:spTree>
    <p:extLst>
      <p:ext uri="{BB962C8B-B14F-4D97-AF65-F5344CB8AC3E}">
        <p14:creationId xmlns:p14="http://schemas.microsoft.com/office/powerpoint/2010/main" val="3979455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7471A-B241-4D8C-94A1-1E8D5BAE45F8}"/>
              </a:ext>
            </a:extLst>
          </p:cNvPr>
          <p:cNvSpPr>
            <a:spLocks noGrp="1"/>
          </p:cNvSpPr>
          <p:nvPr>
            <p:ph type="title"/>
          </p:nvPr>
        </p:nvSpPr>
        <p:spPr/>
        <p:txBody>
          <a:bodyPr/>
          <a:lstStyle/>
          <a:p>
            <a:r>
              <a:rPr lang="en-US"/>
              <a:t>Overall Overall Posted Content | All profiles</a:t>
            </a:r>
          </a:p>
        </p:txBody>
      </p:sp>
      <p:graphicFrame>
        <p:nvGraphicFramePr>
          <p:cNvPr id="6" name="Chart Placeholder 5">
            <a:extLst>
              <a:ext uri="{FF2B5EF4-FFF2-40B4-BE49-F238E27FC236}">
                <a16:creationId xmlns:a16="http://schemas.microsoft.com/office/drawing/2014/main" id="{6445F731-E260-4CA9-B0CF-F6835AFE4335}"/>
              </a:ext>
            </a:extLst>
          </p:cNvPr>
          <p:cNvGraphicFramePr>
            <a:graphicFrameLocks noGrp="1"/>
          </p:cNvGraphicFramePr>
          <p:nvPr>
            <p:ph type="chart" sz="quarter" idx="13"/>
            <p:extLst>
              <p:ext uri="{D42A27DB-BD31-4B8C-83A1-F6EECF244321}">
                <p14:modId xmlns:p14="http://schemas.microsoft.com/office/powerpoint/2010/main" val="1393150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9F5BCC-7932-4778-8638-4FA6ECF2EDFA}"/>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0B45676-4C1E-4D51-9342-F184BA40A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6695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5EDC-87F9-486A-9712-B1B73616DC29}"/>
              </a:ext>
            </a:extLst>
          </p:cNvPr>
          <p:cNvSpPr>
            <a:spLocks noGrp="1"/>
          </p:cNvSpPr>
          <p:nvPr>
            <p:ph type="title"/>
          </p:nvPr>
        </p:nvSpPr>
        <p:spPr/>
        <p:txBody>
          <a:bodyPr/>
          <a:lstStyle/>
          <a:p>
            <a:r>
              <a:rPr lang="en-US"/>
              <a:t>Overall Overall Audience Distribution Development | All profiles</a:t>
            </a:r>
          </a:p>
        </p:txBody>
      </p:sp>
      <p:graphicFrame>
        <p:nvGraphicFramePr>
          <p:cNvPr id="6" name="Chart Placeholder 5">
            <a:extLst>
              <a:ext uri="{FF2B5EF4-FFF2-40B4-BE49-F238E27FC236}">
                <a16:creationId xmlns:a16="http://schemas.microsoft.com/office/drawing/2014/main" id="{6893CCB6-9E08-4D9C-8F06-24AB22D3EDC6}"/>
              </a:ext>
            </a:extLst>
          </p:cNvPr>
          <p:cNvGraphicFramePr>
            <a:graphicFrameLocks noGrp="1"/>
          </p:cNvGraphicFramePr>
          <p:nvPr>
            <p:ph type="chart" sz="quarter" idx="13"/>
            <p:extLst>
              <p:ext uri="{D42A27DB-BD31-4B8C-83A1-F6EECF244321}">
                <p14:modId xmlns:p14="http://schemas.microsoft.com/office/powerpoint/2010/main" val="3294082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12C040-D032-4B63-804C-02FA4B108B47}"/>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C94EB0F-3433-4FB2-A5D6-6E2464D2E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979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AEDD-B336-45CA-8FFB-4E392C27439F}"/>
              </a:ext>
            </a:extLst>
          </p:cNvPr>
          <p:cNvSpPr>
            <a:spLocks noGrp="1"/>
          </p:cNvSpPr>
          <p:nvPr>
            <p:ph type="title"/>
          </p:nvPr>
        </p:nvSpPr>
        <p:spPr/>
        <p:txBody>
          <a:bodyPr/>
          <a:lstStyle/>
          <a:p>
            <a:r>
              <a:rPr lang="en-US"/>
              <a:t>Overall Overall Audience Change | All profiles</a:t>
            </a:r>
          </a:p>
        </p:txBody>
      </p:sp>
      <p:graphicFrame>
        <p:nvGraphicFramePr>
          <p:cNvPr id="6" name="Chart Placeholder 5">
            <a:extLst>
              <a:ext uri="{FF2B5EF4-FFF2-40B4-BE49-F238E27FC236}">
                <a16:creationId xmlns:a16="http://schemas.microsoft.com/office/drawing/2014/main" id="{563F7ECE-41D5-42EF-8E6C-FE599F4D043B}"/>
              </a:ext>
            </a:extLst>
          </p:cNvPr>
          <p:cNvGraphicFramePr>
            <a:graphicFrameLocks noGrp="1"/>
          </p:cNvGraphicFramePr>
          <p:nvPr>
            <p:ph type="chart" sz="quarter" idx="13"/>
            <p:extLst>
              <p:ext uri="{D42A27DB-BD31-4B8C-83A1-F6EECF244321}">
                <p14:modId xmlns:p14="http://schemas.microsoft.com/office/powerpoint/2010/main" val="1223144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12871-DD09-4103-9E35-58364FD7E510}"/>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2E2B5B1F-ED7E-422B-B0F8-C3D6D2F4CD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429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364C-8FAD-43A3-944E-F1E6116781A0}"/>
              </a:ext>
            </a:extLst>
          </p:cNvPr>
          <p:cNvSpPr>
            <a:spLocks noGrp="1"/>
          </p:cNvSpPr>
          <p:nvPr>
            <p:ph type="title"/>
          </p:nvPr>
        </p:nvSpPr>
        <p:spPr/>
        <p:txBody>
          <a:bodyPr/>
          <a:lstStyle/>
          <a:p>
            <a:r>
              <a:rPr lang="en-US"/>
              <a:t>Facebook Followers Change | All profiles</a:t>
            </a:r>
          </a:p>
        </p:txBody>
      </p:sp>
      <p:graphicFrame>
        <p:nvGraphicFramePr>
          <p:cNvPr id="6" name="Chart Placeholder 5">
            <a:extLst>
              <a:ext uri="{FF2B5EF4-FFF2-40B4-BE49-F238E27FC236}">
                <a16:creationId xmlns:a16="http://schemas.microsoft.com/office/drawing/2014/main" id="{B1DAB071-1EB0-439B-B574-FE24B7395211}"/>
              </a:ext>
            </a:extLst>
          </p:cNvPr>
          <p:cNvGraphicFramePr>
            <a:graphicFrameLocks noGrp="1"/>
          </p:cNvGraphicFramePr>
          <p:nvPr>
            <p:ph type="chart" sz="quarter" idx="13"/>
            <p:extLst>
              <p:ext uri="{D42A27DB-BD31-4B8C-83A1-F6EECF244321}">
                <p14:modId xmlns:p14="http://schemas.microsoft.com/office/powerpoint/2010/main" val="2700005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2A0B2-D819-4C77-8AC5-35B36378A658}"/>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F682E506-F1BB-4416-8B0B-8E958E9E0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9566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21D26-9099-4AE3-9B75-0CE7ED32EAB7}"/>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05C12E6E-D62B-48EF-AA1D-8B717E95287E}"/>
              </a:ext>
            </a:extLst>
          </p:cNvPr>
          <p:cNvGraphicFramePr>
            <a:graphicFrameLocks noGrp="1"/>
          </p:cNvGraphicFramePr>
          <p:nvPr>
            <p:ph type="chart" sz="quarter" idx="13"/>
            <p:extLst>
              <p:ext uri="{D42A27DB-BD31-4B8C-83A1-F6EECF244321}">
                <p14:modId xmlns:p14="http://schemas.microsoft.com/office/powerpoint/2010/main" val="2360628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F55BEF-F40E-49E1-A60E-BF5E6A9C55B9}"/>
              </a:ext>
            </a:extLst>
          </p:cNvPr>
          <p:cNvSpPr>
            <a:spLocks noGrp="1"/>
          </p:cNvSpPr>
          <p:nvPr>
            <p:ph type="body" sz="quarter" idx="14"/>
          </p:nvPr>
        </p:nvSpPr>
        <p:spPr/>
        <p:txBody>
          <a:bodyPr/>
          <a:lstStyle/>
          <a:p>
            <a:r>
              <a:rPr lang="en-US"/>
              <a:t>05/03/2022 - 07/03/2022</a:t>
            </a:r>
          </a:p>
        </p:txBody>
      </p:sp>
      <p:sp>
        <p:nvSpPr>
          <p:cNvPr id="5" name="Footer Placeholder 4">
            <a:extLst>
              <a:ext uri="{FF2B5EF4-FFF2-40B4-BE49-F238E27FC236}">
                <a16:creationId xmlns:a16="http://schemas.microsoft.com/office/drawing/2014/main" id="{A8F6FA21-840C-48B0-A185-727BE2B89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354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1070</Words>
  <Application>Microsoft Office PowerPoint</Application>
  <PresentationFormat>On-screen Show (4:3)</PresentationFormat>
  <Paragraphs>459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14</vt:lpstr>
      <vt:lpstr>Facebook Own Posts Table | All profiles - 2 of 14</vt:lpstr>
      <vt:lpstr>Facebook Own Posts Table | All profiles - 3 of 14</vt:lpstr>
      <vt:lpstr>Facebook Own Posts Table | All profiles - 4 of 14</vt:lpstr>
      <vt:lpstr>Facebook Own Posts Table | All profiles - 5 of 14</vt:lpstr>
      <vt:lpstr>Facebook Own Posts Table | All profiles - 6 of 14</vt:lpstr>
      <vt:lpstr>Facebook Own Posts Table | All profiles - 7 of 14</vt:lpstr>
      <vt:lpstr>Facebook Own Posts Table | All profiles - 8 of 14</vt:lpstr>
      <vt:lpstr>Facebook Own Posts Table | All profiles - 9 of 14</vt:lpstr>
      <vt:lpstr>Facebook Own Posts Table | All profiles - 10 of 14</vt:lpstr>
      <vt:lpstr>Facebook Own Posts Table | All profiles - 11 of 14</vt:lpstr>
      <vt:lpstr>Facebook Own Posts Table | All profiles - 12 of 14</vt:lpstr>
      <vt:lpstr>Facebook Own Posts Table | All profiles - 13 of 14</vt:lpstr>
      <vt:lpstr>Facebook Own Posts Table | All profiles - 14 of 14</vt:lpstr>
      <vt:lpstr>Facebook Key Metrics Radar | All profiles</vt:lpstr>
      <vt:lpstr>Facebook Fans Table | All profiles</vt:lpstr>
      <vt:lpstr>Facebook Average Interactions Per Post | All profiles</vt:lpstr>
      <vt:lpstr>Overall Overall Audience | All profiles</vt:lpstr>
      <vt:lpstr>Overall Network Key Metrics Table | All profiles</vt:lpstr>
      <vt:lpstr>Overall Overall Top Pages | All profiles</vt:lpstr>
      <vt:lpstr>Overall Overall Posted Content | All profiles</vt:lpstr>
      <vt:lpstr>Overall Overall Audience Distribution Development | All profiles</vt:lpstr>
      <vt:lpstr>Overall Overall Audience Change | All profiles</vt:lpstr>
      <vt:lpstr>Facebook Followers Change | All profiles</vt:lpstr>
      <vt:lpstr>Instagram Key Metrics Radar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2022-07-03T12:39:17Z</dcterms:created>
  <dcterms:modified xsi:type="dcterms:W3CDTF">2022-07-03T12:40:05Z</dcterms:modified>
</cp:coreProperties>
</file>