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206</c:v>
                </c:pt>
                <c:pt idx="1">
                  <c:v>2792</c:v>
                </c:pt>
                <c:pt idx="2">
                  <c:v>2768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A1-40FF-AC12-C085202268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78</c:v>
                </c:pt>
                <c:pt idx="1">
                  <c:v>312</c:v>
                </c:pt>
                <c:pt idx="2">
                  <c:v>475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A1-40FF-AC12-C085202268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A1-40FF-AC12-C0852022689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1A1-40FF-AC12-C0852022689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1A1-40FF-AC12-C0852022689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1A1-40FF-AC12-C0852022689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100</c:v>
                </c:pt>
                <c:pt idx="1">
                  <c:v>449</c:v>
                </c:pt>
                <c:pt idx="2">
                  <c:v>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1A1-40FF-AC12-C0852022689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Juan Jose Luna</c:v>
                </c:pt>
                <c:pt idx="1">
                  <c:v>Julio Mayorga</c:v>
                </c:pt>
                <c:pt idx="2">
                  <c:v>Said Vargas Sáenz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113</c:v>
                </c:pt>
                <c:pt idx="1">
                  <c:v>662</c:v>
                </c:pt>
                <c:pt idx="2">
                  <c:v>1023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1A1-40FF-AC12-C08520226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459352"/>
        <c:axId val="337458040"/>
      </c:barChart>
      <c:catAx>
        <c:axId val="33745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58040"/>
        <c:crosses val="autoZero"/>
        <c:auto val="1"/>
        <c:lblAlgn val="ctr"/>
        <c:lblOffset val="100"/>
        <c:noMultiLvlLbl val="0"/>
      </c:catAx>
      <c:valAx>
        <c:axId val="33745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45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FC301-E887-40F1-B5F6-CEF12E9DB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E2F5D6-1753-41EC-8D75-7B40EC8056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93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CA42E4-E19E-48D2-86E3-FDA919DE2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06/26/2022 - 06/29/2022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19B6F3-64B1-4A98-A5E2-859FAA58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75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profiles</dc:title>
  <dc:creator>Administrator</dc:creator>
  <cp:lastModifiedBy>Administrator</cp:lastModifiedBy>
  <cp:revision>1</cp:revision>
  <dcterms:created xsi:type="dcterms:W3CDTF">2022-06-30T15:00:47Z</dcterms:created>
  <dcterms:modified xsi:type="dcterms:W3CDTF">2022-06-30T15:01:02Z</dcterms:modified>
</cp:coreProperties>
</file>