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Juan Jose Luna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44740</c:v>
                </c:pt>
                <c:pt idx="1">
                  <c:v>44741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2B-4864-8B09-4D46A2F08D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Julio Mayorga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44740</c:v>
                </c:pt>
                <c:pt idx="1">
                  <c:v>44741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2B-4864-8B09-4D46A2F08D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Said Vargas Sáenz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44740</c:v>
                </c:pt>
                <c:pt idx="1">
                  <c:v>44741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2B-4864-8B09-4D46A2F08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975784"/>
        <c:axId val="389976440"/>
      </c:lineChart>
      <c:dateAx>
        <c:axId val="389975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76440"/>
        <c:crosses val="autoZero"/>
        <c:auto val="1"/>
        <c:lblOffset val="100"/>
        <c:baseTimeUnit val="days"/>
      </c:dateAx>
      <c:valAx>
        <c:axId val="38997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7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B8A99-DFCB-4CB3-81C8-43FDB6535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CE095A-9025-4501-8BBF-BC40EBA356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9048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1FECD-6523-4569-BF4D-F49687265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06/28/2022 - 06/29/2022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BB991-06CD-4580-9D43-5003CE082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2694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profiles</dc:title>
  <dc:creator>Administrator</dc:creator>
  <cp:lastModifiedBy>Administrator</cp:lastModifiedBy>
  <cp:revision>1</cp:revision>
  <dcterms:created xsi:type="dcterms:W3CDTF">2022-06-30T14:50:26Z</dcterms:created>
  <dcterms:modified xsi:type="dcterms:W3CDTF">2022-06-30T14:50:43Z</dcterms:modified>
</cp:coreProperties>
</file>