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Juan Jose Luna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44740</c:v>
                </c:pt>
                <c:pt idx="1">
                  <c:v>44741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1-444E-BD12-E2034CB535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Julio Mayorga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21-444E-BD12-E2034CB535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Said Vargas Sáenz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9B21-444E-BD12-E2034CB53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315240"/>
        <c:axId val="78316224"/>
      </c:lineChart>
      <c:dateAx>
        <c:axId val="7831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16224"/>
        <c:crosses val="autoZero"/>
        <c:auto val="1"/>
        <c:lblOffset val="100"/>
        <c:baseTimeUnit val="days"/>
      </c:dateAx>
      <c:valAx>
        <c:axId val="783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1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75D14-6C76-4EF1-9C40-532F9E02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874BDE-8B3F-4E35-B7F4-0DE1887144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8000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44559-0077-4548-AD85-3D8DC05E5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06/28/2022 - 06/29/2022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6084F-4284-4AAA-9DFD-B62D1F116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60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profiles</dc:title>
  <dc:creator>Administrator</dc:creator>
  <cp:lastModifiedBy>Administrator</cp:lastModifiedBy>
  <cp:revision>1</cp:revision>
  <dcterms:created xsi:type="dcterms:W3CDTF">2022-06-30T14:49:11Z</dcterms:created>
  <dcterms:modified xsi:type="dcterms:W3CDTF">2022-06-30T14:49:26Z</dcterms:modified>
</cp:coreProperties>
</file>