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0-6B59-4AE3-9795-9A74003743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-1</c:v>
                </c:pt>
                <c:pt idx="2">
                  <c:v>-1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-2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-3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-2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9-4AE3-9795-9A74003743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</c:numCache>
            </c:numRef>
          </c:val>
          <c:extLst>
            <c:ext xmlns:c16="http://schemas.microsoft.com/office/drawing/2014/chart" uri="{C3380CC4-5D6E-409C-BE32-E72D297353CC}">
              <c16:uniqueId val="{00000002-6B59-4AE3-9795-9A74003743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</c:v>
                </c:pt>
                <c:pt idx="1">
                  <c:v>23</c:v>
                </c:pt>
                <c:pt idx="2">
                  <c:v>44</c:v>
                </c:pt>
                <c:pt idx="3">
                  <c:v>91</c:v>
                </c:pt>
                <c:pt idx="4">
                  <c:v>69</c:v>
                </c:pt>
                <c:pt idx="5">
                  <c:v>31</c:v>
                </c:pt>
                <c:pt idx="6">
                  <c:v>19</c:v>
                </c:pt>
                <c:pt idx="7">
                  <c:v>9</c:v>
                </c:pt>
                <c:pt idx="8">
                  <c:v>47</c:v>
                </c:pt>
                <c:pt idx="9">
                  <c:v>66</c:v>
                </c:pt>
                <c:pt idx="10">
                  <c:v>43</c:v>
                </c:pt>
                <c:pt idx="11">
                  <c:v>42</c:v>
                </c:pt>
                <c:pt idx="12">
                  <c:v>91</c:v>
                </c:pt>
                <c:pt idx="13">
                  <c:v>31</c:v>
                </c:pt>
                <c:pt idx="14">
                  <c:v>8</c:v>
                </c:pt>
                <c:pt idx="15">
                  <c:v>27</c:v>
                </c:pt>
                <c:pt idx="16">
                  <c:v>98</c:v>
                </c:pt>
                <c:pt idx="17">
                  <c:v>88</c:v>
                </c:pt>
                <c:pt idx="18">
                  <c:v>47</c:v>
                </c:pt>
                <c:pt idx="19">
                  <c:v>31</c:v>
                </c:pt>
                <c:pt idx="20">
                  <c:v>18</c:v>
                </c:pt>
                <c:pt idx="21">
                  <c:v>12</c:v>
                </c:pt>
                <c:pt idx="22">
                  <c:v>52</c:v>
                </c:pt>
                <c:pt idx="23">
                  <c:v>57</c:v>
                </c:pt>
                <c:pt idx="24">
                  <c:v>101</c:v>
                </c:pt>
                <c:pt idx="25">
                  <c:v>62</c:v>
                </c:pt>
                <c:pt idx="26">
                  <c:v>56</c:v>
                </c:pt>
                <c:pt idx="27">
                  <c:v>18</c:v>
                </c:pt>
                <c:pt idx="28">
                  <c:v>9</c:v>
                </c:pt>
                <c:pt idx="29">
                  <c:v>54</c:v>
                </c:pt>
                <c:pt idx="3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59-4AE3-9795-9A74003743E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-1</c:v>
                </c:pt>
                <c:pt idx="1">
                  <c:v>4</c:v>
                </c:pt>
                <c:pt idx="2">
                  <c:v>1</c:v>
                </c:pt>
                <c:pt idx="3">
                  <c:v>-1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1</c:v>
                </c:pt>
                <c:pt idx="9">
                  <c:v>3</c:v>
                </c:pt>
                <c:pt idx="10">
                  <c:v>6</c:v>
                </c:pt>
                <c:pt idx="11">
                  <c:v>10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-2</c:v>
                </c:pt>
                <c:pt idx="23">
                  <c:v>1</c:v>
                </c:pt>
                <c:pt idx="24">
                  <c:v>-2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-2</c:v>
                </c:pt>
                <c:pt idx="29">
                  <c:v>-1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59-4AE3-9795-9A74003743E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TikTok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44682</c:v>
                </c:pt>
                <c:pt idx="1">
                  <c:v>44683</c:v>
                </c:pt>
                <c:pt idx="2">
                  <c:v>44684</c:v>
                </c:pt>
                <c:pt idx="3">
                  <c:v>44685</c:v>
                </c:pt>
                <c:pt idx="4">
                  <c:v>44686</c:v>
                </c:pt>
                <c:pt idx="5">
                  <c:v>44687</c:v>
                </c:pt>
                <c:pt idx="6">
                  <c:v>44688</c:v>
                </c:pt>
                <c:pt idx="7">
                  <c:v>44689</c:v>
                </c:pt>
                <c:pt idx="8">
                  <c:v>44690</c:v>
                </c:pt>
                <c:pt idx="9">
                  <c:v>44691</c:v>
                </c:pt>
                <c:pt idx="10">
                  <c:v>44692</c:v>
                </c:pt>
                <c:pt idx="11">
                  <c:v>44693</c:v>
                </c:pt>
                <c:pt idx="12">
                  <c:v>44694</c:v>
                </c:pt>
                <c:pt idx="13">
                  <c:v>44695</c:v>
                </c:pt>
                <c:pt idx="14">
                  <c:v>44696</c:v>
                </c:pt>
                <c:pt idx="15">
                  <c:v>44697</c:v>
                </c:pt>
                <c:pt idx="16">
                  <c:v>44698</c:v>
                </c:pt>
                <c:pt idx="17">
                  <c:v>44699</c:v>
                </c:pt>
                <c:pt idx="18">
                  <c:v>44700</c:v>
                </c:pt>
                <c:pt idx="19">
                  <c:v>44701</c:v>
                </c:pt>
                <c:pt idx="20">
                  <c:v>44702</c:v>
                </c:pt>
                <c:pt idx="21">
                  <c:v>44703</c:v>
                </c:pt>
                <c:pt idx="22">
                  <c:v>44704</c:v>
                </c:pt>
                <c:pt idx="23">
                  <c:v>44705</c:v>
                </c:pt>
                <c:pt idx="24">
                  <c:v>44706</c:v>
                </c:pt>
                <c:pt idx="25">
                  <c:v>44707</c:v>
                </c:pt>
                <c:pt idx="26">
                  <c:v>44708</c:v>
                </c:pt>
                <c:pt idx="27">
                  <c:v>44709</c:v>
                </c:pt>
                <c:pt idx="28">
                  <c:v>44710</c:v>
                </c:pt>
                <c:pt idx="29">
                  <c:v>44711</c:v>
                </c:pt>
                <c:pt idx="30">
                  <c:v>44712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59-4AE3-9795-9A74003743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0768440"/>
        <c:axId val="334240216"/>
      </c:areaChart>
      <c:dateAx>
        <c:axId val="3307684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40216"/>
        <c:crosses val="autoZero"/>
        <c:auto val="1"/>
        <c:lblOffset val="100"/>
        <c:baseTimeUnit val="days"/>
      </c:dateAx>
      <c:valAx>
        <c:axId val="33424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684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21084-2156-433D-923D-1B151AD2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 | kibernum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1D188-1301-4DAE-917F-0B5F2CF968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654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51F64-1FCB-4E02-85EE-3FE9F48C4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05/01/2022 - 05/31/2022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D9746-CCD2-4747-BD76-04D5FBE45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89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Distribution Development | kibernum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Distribution Development | kibernum</dc:title>
  <dc:creator>Administrator</dc:creator>
  <cp:lastModifiedBy>Administrator</cp:lastModifiedBy>
  <cp:revision>1</cp:revision>
  <dcterms:created xsi:type="dcterms:W3CDTF">2022-06-10T19:18:59Z</dcterms:created>
  <dcterms:modified xsi:type="dcterms:W3CDTF">2022-06-10T19:19:15Z</dcterms:modified>
</cp:coreProperties>
</file>