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4</c:v>
                </c:pt>
                <c:pt idx="1">
                  <c:v>2</c:v>
                </c:pt>
                <c:pt idx="2">
                  <c:v>6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79-43AF-938C-340A03058B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E39EF-47C2-4D33-BBA6-DC25694CB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DCF636-3D49-4CE6-AAC9-94AC16E01A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2267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BB098-BFE7-4686-A556-24CFD4A884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10B3E-6B14-4E15-8581-DB8F1288A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1380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| 2 profiles</dc:title>
  <dc:creator>Frederik Born</dc:creator>
  <cp:lastModifiedBy>Frederik Born</cp:lastModifiedBy>
  <cp:revision>1</cp:revision>
  <dcterms:created xsi:type="dcterms:W3CDTF">2025-09-07T19:26:34Z</dcterms:created>
  <dcterms:modified xsi:type="dcterms:W3CDTF">2025-09-07T19:26:37Z</dcterms:modified>
</cp:coreProperties>
</file>