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pas2quartier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1.1332</c:v>
                </c:pt>
                <c:pt idx="1">
                  <c:v>2.0343</c:v>
                </c:pt>
                <c:pt idx="2">
                  <c:v>0.99690000000000001</c:v>
                </c:pt>
                <c:pt idx="3">
                  <c:v>0.79359999999999997</c:v>
                </c:pt>
                <c:pt idx="4">
                  <c:v>1.2015</c:v>
                </c:pt>
                <c:pt idx="5">
                  <c:v>1.8097000000000001</c:v>
                </c:pt>
                <c:pt idx="6">
                  <c:v>1.1912</c:v>
                </c:pt>
                <c:pt idx="7">
                  <c:v>1.58</c:v>
                </c:pt>
                <c:pt idx="8">
                  <c:v>0.66349999999999998</c:v>
                </c:pt>
                <c:pt idx="9">
                  <c:v>0.55379999999999996</c:v>
                </c:pt>
                <c:pt idx="10">
                  <c:v>0.9456</c:v>
                </c:pt>
                <c:pt idx="11">
                  <c:v>0.9355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DC-4900-8092-162765A37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650480"/>
        <c:axId val="69652120"/>
      </c:lineChart>
      <c:dateAx>
        <c:axId val="6965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52120"/>
        <c:crosses val="autoZero"/>
        <c:auto val="1"/>
        <c:lblOffset val="100"/>
        <c:baseTimeUnit val="months"/>
      </c:dateAx>
      <c:valAx>
        <c:axId val="6965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5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00B6-67C8-4F46-A809-8D658CB1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1EF57D-EBAF-48A3-8ACD-B772C5F20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448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274FF-F946-4D81-A6F8-23BE5CFE1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53B1A-3171-4A3E-B269-3B140CF29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04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2 profiles</dc:title>
  <dc:creator>Frederik Born</dc:creator>
  <cp:lastModifiedBy>Frederik Born</cp:lastModifiedBy>
  <cp:revision>1</cp:revision>
  <dcterms:created xsi:type="dcterms:W3CDTF">2025-09-07T16:54:01Z</dcterms:created>
  <dcterms:modified xsi:type="dcterms:W3CDTF">2025-09-07T16:54:05Z</dcterms:modified>
</cp:coreProperties>
</file>