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pas2quartier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23957</c:v>
                </c:pt>
                <c:pt idx="1">
                  <c:v>46748</c:v>
                </c:pt>
                <c:pt idx="2">
                  <c:v>6127</c:v>
                </c:pt>
                <c:pt idx="3">
                  <c:v>21156</c:v>
                </c:pt>
                <c:pt idx="4">
                  <c:v>26222</c:v>
                </c:pt>
                <c:pt idx="5">
                  <c:v>56740</c:v>
                </c:pt>
                <c:pt idx="6">
                  <c:v>38524</c:v>
                </c:pt>
                <c:pt idx="7">
                  <c:v>16788</c:v>
                </c:pt>
                <c:pt idx="8">
                  <c:v>30321</c:v>
                </c:pt>
                <c:pt idx="9">
                  <c:v>20944</c:v>
                </c:pt>
                <c:pt idx="10">
                  <c:v>33130</c:v>
                </c:pt>
                <c:pt idx="11">
                  <c:v>32819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DB-4D3E-928B-52864D9DD1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959536"/>
        <c:axId val="376960848"/>
      </c:lineChart>
      <c:dateAx>
        <c:axId val="376959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60848"/>
        <c:crosses val="autoZero"/>
        <c:auto val="1"/>
        <c:lblOffset val="100"/>
        <c:baseTimeUnit val="months"/>
      </c:dateAx>
      <c:valAx>
        <c:axId val="37696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5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6017A-B5D0-4EB0-83C0-5939FE9D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D8804D-C717-4B91-AF3E-CD83BA806F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011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61220-8EE2-43C4-9146-8BEF43684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77F5E-2DF2-4060-B6BF-BC24DABBE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7957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2 profiles</dc:title>
  <dc:creator>Frederik Born</dc:creator>
  <cp:lastModifiedBy>Frederik Born</cp:lastModifiedBy>
  <cp:revision>1</cp:revision>
  <dcterms:created xsi:type="dcterms:W3CDTF">2025-05-14T14:58:57Z</dcterms:created>
  <dcterms:modified xsi:type="dcterms:W3CDTF">2025-05-14T14:59:11Z</dcterms:modified>
</cp:coreProperties>
</file>