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@RFI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4525640</c:v>
                </c:pt>
                <c:pt idx="1">
                  <c:v>4552555</c:v>
                </c:pt>
                <c:pt idx="2">
                  <c:v>4580211</c:v>
                </c:pt>
                <c:pt idx="3">
                  <c:v>4604111</c:v>
                </c:pt>
                <c:pt idx="4">
                  <c:v>4628062</c:v>
                </c:pt>
                <c:pt idx="5">
                  <c:v>4657557</c:v>
                </c:pt>
                <c:pt idx="6">
                  <c:v>4683112</c:v>
                </c:pt>
                <c:pt idx="7">
                  <c:v>4710117</c:v>
                </c:pt>
                <c:pt idx="8">
                  <c:v>4735448</c:v>
                </c:pt>
                <c:pt idx="9">
                  <c:v>4758370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B-4430-8006-3C4BCE2A66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@RFIAfrique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2555488</c:v>
                </c:pt>
                <c:pt idx="1">
                  <c:v>2573695</c:v>
                </c:pt>
                <c:pt idx="2">
                  <c:v>2590352</c:v>
                </c:pt>
                <c:pt idx="3">
                  <c:v>2605118</c:v>
                </c:pt>
                <c:pt idx="4">
                  <c:v>2619221</c:v>
                </c:pt>
                <c:pt idx="5">
                  <c:v>2636270</c:v>
                </c:pt>
                <c:pt idx="6">
                  <c:v>2650630</c:v>
                </c:pt>
                <c:pt idx="7">
                  <c:v>2666079</c:v>
                </c:pt>
                <c:pt idx="8">
                  <c:v>2680695</c:v>
                </c:pt>
                <c:pt idx="9">
                  <c:v>2694187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3B-4430-8006-3C4BCE2A66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@RFIMusique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Sheet1!$D$2:$D$11</c:f>
            </c:numRef>
          </c:val>
          <c:smooth val="0"/>
          <c:extLst>
            <c:ext xmlns:c16="http://schemas.microsoft.com/office/drawing/2014/chart" uri="{C3380CC4-5D6E-409C-BE32-E72D297353CC}">
              <c16:uniqueId val="{00000002-133B-4430-8006-3C4BCE2A66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@ActuElles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Sheet1!$E$2:$E$11</c:f>
            </c:numRef>
          </c:val>
          <c:smooth val="0"/>
          <c:extLst>
            <c:ext xmlns:c16="http://schemas.microsoft.com/office/drawing/2014/chart" uri="{C3380CC4-5D6E-409C-BE32-E72D297353CC}">
              <c16:uniqueId val="{00000003-133B-4430-8006-3C4BCE2A66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@ObserversArabic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Sheet1!$F$2:$F$11</c:f>
            </c:numRef>
          </c:val>
          <c:smooth val="0"/>
          <c:extLst>
            <c:ext xmlns:c16="http://schemas.microsoft.com/office/drawing/2014/chart" uri="{C3380CC4-5D6E-409C-BE32-E72D297353CC}">
              <c16:uniqueId val="{00000004-133B-4430-8006-3C4BCE2A66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@observadores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Sheet1!$G$2:$G$11</c:f>
            </c:numRef>
          </c:val>
          <c:smooth val="0"/>
          <c:extLst>
            <c:ext xmlns:c16="http://schemas.microsoft.com/office/drawing/2014/chart" uri="{C3380CC4-5D6E-409C-BE32-E72D297353CC}">
              <c16:uniqueId val="{00000005-133B-4430-8006-3C4BCE2A6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584912"/>
        <c:axId val="392589832"/>
      </c:lineChart>
      <c:dateAx>
        <c:axId val="39258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89832"/>
        <c:crosses val="autoZero"/>
        <c:auto val="1"/>
        <c:lblOffset val="100"/>
        <c:baseTimeUnit val="months"/>
      </c:dateAx>
      <c:valAx>
        <c:axId val="3925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58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14F-2815-4704-9140-6CBF4390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D5BFF1-BD14-4DC1-825C-26C1F82A8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4523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F79FE-9E62-4BA7-8C40-D9C336451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337D4-3792-4F5F-9B34-0F60F4AE3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633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3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3 groups</dc:title>
  <dc:creator>Frederik Born</dc:creator>
  <cp:lastModifiedBy>Frederik Born</cp:lastModifiedBy>
  <cp:revision>1</cp:revision>
  <dcterms:created xsi:type="dcterms:W3CDTF">2024-11-19T10:00:43Z</dcterms:created>
  <dcterms:modified xsi:type="dcterms:W3CDTF">2024-11-19T10:00:57Z</dcterms:modified>
</cp:coreProperties>
</file>