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38D4-62A5-4D1F-BDF3-AC1D1EA87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11 groups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0906D1-5CF0-48EB-85C8-040C77231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111848"/>
              </p:ext>
            </p:extLst>
          </p:nvPr>
        </p:nvGraphicFramePr>
        <p:xfrm>
          <a:off x="457200" y="1731963"/>
          <a:ext cx="7488936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182564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13114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2532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5174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1579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4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3351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078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2648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801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663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052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3064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177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894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941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51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@rfi_km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70980426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3855339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16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@infomigrants_fr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9106487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9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@rfi_ha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93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@france24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84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@france24_en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3015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90900166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547896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5216330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4804686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170742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240902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5.12%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62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FB1C6-56C6-4A90-A0F1-22A8E8748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207056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189</Words>
  <Application>Microsoft Office PowerPoint</Application>
  <PresentationFormat>On-screen Show (4:3)</PresentationFormat>
  <Paragraphs>107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Key Metrics Table | 11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Key Metrics Table | 11 groups</dc:title>
  <dc:creator>Frederik Born</dc:creator>
  <cp:lastModifiedBy>Frederik Born</cp:lastModifiedBy>
  <cp:revision>1</cp:revision>
  <dcterms:created xsi:type="dcterms:W3CDTF">2024-11-14T08:54:56Z</dcterms:created>
  <dcterms:modified xsi:type="dcterms:W3CDTF">2024-11-14T08:55:22Z</dcterms:modified>
</cp:coreProperties>
</file>