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19-48D9-8AF5-875546AA1B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7364.99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19-48D9-8AF5-875546AA1B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58908.34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19-48D9-8AF5-875546AA1B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7877.51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19-48D9-8AF5-875546AA1B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184.72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19-48D9-8AF5-875546AA1B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19-48D9-8AF5-875546AA1B6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ENTR fr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69.97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19-48D9-8AF5-875546AA1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398864"/>
        <c:axId val="388396568"/>
      </c:barChart>
      <c:catAx>
        <c:axId val="3883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96568"/>
        <c:crosses val="autoZero"/>
        <c:auto val="1"/>
        <c:lblAlgn val="ctr"/>
        <c:lblOffset val="100"/>
        <c:noMultiLvlLbl val="0"/>
      </c:catAx>
      <c:valAx>
        <c:axId val="38839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9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31F45-F9D7-4CB6-8143-B004EA1A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Video View Time by Age Group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FA886-951E-4AC8-B5AF-614942AF5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4669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F2E6D-5496-45AC-8583-73E349C10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01/01/2024 - 11/04/2024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59B01-110F-4353-A332-CC9542EA3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89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Total Video View Time by Age Group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Video View Time by Age Group | 3 profiles</dc:title>
  <dc:creator>Frederik Born</dc:creator>
  <cp:lastModifiedBy>Frederik Born</cp:lastModifiedBy>
  <cp:revision>1</cp:revision>
  <dcterms:created xsi:type="dcterms:W3CDTF">2024-11-05T09:26:15Z</dcterms:created>
  <dcterms:modified xsi:type="dcterms:W3CDTF">2024-11-05T09:26:33Z</dcterms:modified>
</cp:coreProperties>
</file>