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04D7E-72D2-46E6-977C-C4042702B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4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DB1BC3-CFAD-4AF9-AFB0-D2A4967A84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443977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690135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04495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3711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7991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128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9039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194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10/11/2023 18:06:17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10/11/2023 18:06:17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9810686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9810686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447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08/07/2023 15:10:22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08/07/2023 15:10:22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5489656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5433139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587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09/13/2023 16:19:23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09/13/2023 16:19:23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4955439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4955439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719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04/14/2023 17:07:02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04/14/2023 17:07:02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4093052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007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04/21/2023 12:30:24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04/21/2023 12:30:24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3986550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1860427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2082657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182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05/26/2023 16:25:08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05/26/2023 16:25:08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3665601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3518483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51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02/21/2023 13:45:11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02/21/2023 13:45:11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3408866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3355765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268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01/25/2023 15:30:22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01/25/2023 15:30:22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3320083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3282807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809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02/06/2023 16:07:44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02/06/2023 16:07:44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3279474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3197616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56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01/23/2023 11:40:01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01/23/2023 11:40:01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3269066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1933110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1263455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891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C66D8D-6862-4B06-BA3D-014405E35A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33034437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100</Words>
  <Application>Microsoft Office PowerPoint</Application>
  <PresentationFormat>On-screen Show (4:3)</PresentationFormat>
  <Paragraphs>68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Published Posts Table | 4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Published Posts Table | 4 profiles</dc:title>
  <dc:creator>Frederik Born</dc:creator>
  <cp:lastModifiedBy>Frederik Born</cp:lastModifiedBy>
  <cp:revision>1</cp:revision>
  <dcterms:created xsi:type="dcterms:W3CDTF">2024-11-04T18:05:08Z</dcterms:created>
  <dcterms:modified xsi:type="dcterms:W3CDTF">2024-11-04T18:05:18Z</dcterms:modified>
</cp:coreProperties>
</file>