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2A650-9AC8-4F44-9642-92AA2CAB6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4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ABDB7-B847-483B-B013-BFE198C86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1638561"/>
              </p:ext>
            </p:extLst>
          </p:nvPr>
        </p:nvGraphicFramePr>
        <p:xfrm>
          <a:off x="457200" y="1731963"/>
          <a:ext cx="7488936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5267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0969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379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640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209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396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31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203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593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19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692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559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263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670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923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62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2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10/11/2023 18:06:17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10/11/2023 18:06:17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9810686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9810686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30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08/07/2023 15:10:22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08/07/2023 15:10:22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75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09/13/2023 16:19:23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09/13/2023 16:19:23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4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04/14/2023 17:07:02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04/14/2023 17:07:02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275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2AC97-AA3B-46FA-981F-F84FD2039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09782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F9044-8D77-44B4-A736-2B27B99EF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4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D299E4-F0CD-49FD-AB5F-F372434868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288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5956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4463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1630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0481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387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317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039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403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2810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242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355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204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180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89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075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914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15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04/21/2023 12:30:24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04/21/2023 12:30:24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5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05/26/2023 16:25:08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05/26/2023 16:25:08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3518483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02/21/2023 13:45:11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02/21/2023 13:45:11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3408866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3355765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55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15:30:22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15:30:22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960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BE6BC-1EC8-4417-B593-8A7754DF1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08507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B2FC1-5248-4F36-B3F9-625D1B47F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4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E6BF8-20DF-45B4-ADC3-45A7E58CE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375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529260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6537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132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783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93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674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27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956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3672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167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69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339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046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380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170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261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87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02/06/2023 16:07:44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02/06/2023 16:07:44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3197616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44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11:40:01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11:40:01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3269066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65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10/26/2023 16:22:51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10/26/2023 16:22:51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3057702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63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03/28/2023 13:22:22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03/28/2023 13:22:22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715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E77BD-ABC7-4AD2-83FD-02AA03D59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307841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172AA-5EBF-46CE-B550-9AF934C28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4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188E0-F6A9-4722-B81A-28399011F3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9121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45474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9042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4037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154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951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382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858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279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1545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467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998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513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088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094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484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736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57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05/17/2023 12:40:01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05/17/2023 12:40:01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73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10/16/2023 16:21:28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10/16/2023 16:21:28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85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12:14:53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12:14:53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89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02/15/2023 11:31:01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02/15/2023 11:31:01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446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DAFE7-A986-43B6-B813-FDB2A126A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803306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091C3-D4E2-441A-B477-26AE956DF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4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2AC7E2-9BDD-402D-85CF-06F4556C57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0429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16093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6197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6416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20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111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596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22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089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8154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609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578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047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202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846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0480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44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1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15:13:48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15:13:48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60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10/09/2023 15:30:29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10/09/2023 15:30:29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2469859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8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09/05/2023 14:55:45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09/05/2023 14:55:45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6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06/06/2023 17:42:50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06/06/2023 17:42:50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2400689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764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B2A15-EE66-49D2-B7E9-69597A7A9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355587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91D14-2B2B-4945-A3A8-DFA853C8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4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01F8AA-5429-45C9-AF04-CF57CA2E0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977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03633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939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551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091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438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237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10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598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283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7342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9399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104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593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176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04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1251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03/02/2023 16:01:49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03/02/2023 16:01:49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7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10/03/2023 18:30:17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10/03/2023 18:30:17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66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10/10/2023 17:30:06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10/10/2023 17:30:06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2257066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4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06/01/2023 16:50:21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06/01/2023 16:50:21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393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DF465-E93D-4304-B4EC-4943A79FC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041283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E0B24-6DD6-4F5E-A4D3-B89413EB7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4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330928-2C09-4CAB-B454-75C203FCA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10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62712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8938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2429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810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295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410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489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903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256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173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85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323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823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638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100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020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95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15:30:19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15:30:19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343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83590-C6E3-475B-A952-D827AA478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1997873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761</Words>
  <Application>Microsoft Office PowerPoint</Application>
  <PresentationFormat>On-screen Show (4:3)</PresentationFormat>
  <Paragraphs>500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Facebook Published Posts Table | 4 profiles - 1 of 7</vt:lpstr>
      <vt:lpstr>Facebook Published Posts Table | 4 profiles - 2 of 7</vt:lpstr>
      <vt:lpstr>Facebook Published Posts Table | 4 profiles - 3 of 7</vt:lpstr>
      <vt:lpstr>Facebook Published Posts Table | 4 profiles - 4 of 7</vt:lpstr>
      <vt:lpstr>Facebook Published Posts Table | 4 profiles - 5 of 7</vt:lpstr>
      <vt:lpstr>Facebook Published Posts Table | 4 profiles - 6 of 7</vt:lpstr>
      <vt:lpstr>Facebook Published Posts Table | 4 profiles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Published Posts Table | 4 profiles - 1 of 7</dc:title>
  <dc:creator>Frederik Born</dc:creator>
  <cp:lastModifiedBy>Frederik Born</cp:lastModifiedBy>
  <cp:revision>1</cp:revision>
  <dcterms:created xsi:type="dcterms:W3CDTF">2024-11-04T17:59:42Z</dcterms:created>
  <dcterms:modified xsi:type="dcterms:W3CDTF">2024-11-04T18:04:22Z</dcterms:modified>
</cp:coreProperties>
</file>