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127B0-2972-40E7-A3BE-19CA545BB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896469-0CFB-4913-9BBE-96A8588A29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950755"/>
              </p:ext>
            </p:extLst>
          </p:nvPr>
        </p:nvGraphicFramePr>
        <p:xfrm>
          <a:off x="457200" y="1731963"/>
          <a:ext cx="781812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8889696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60040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422001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31989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5853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3873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6638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1470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0666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58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8A53E-E108-43FB-B414-65DA811BB2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2945353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11325-7412-4EAA-A6FB-B6562E86C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A581DD-133B-4386-81E0-2B5DECC19B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3335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487511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703104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938116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37672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8332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9326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022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3938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549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15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- 2024-08-28 21:30:38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0NPS2efRCcQvAWrhC8g5txCSnELg288wWeMQ4~tplv-tiktokx-cropcenter-q:300:400:q72.jpeg?dr=14782&amp;nonce=92417&amp;refresh_token=3e2d6fff05133a397c810237da81c96c&amp;x-expires=1729591200&amp;x-signature=5L9CNNalBP2ahZL3qcE4xNwDdHI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827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4AD2D-A7F7-45DF-87A5-B30D2CBBE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1559045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D0293-DFBA-4F4D-BA93-2F4136890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53CC8-395B-4036-82AF-F35C5F148D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7266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264278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605182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72950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72806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256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055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5099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6003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6808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44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- 2024-10-16 15:14:12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0XftkeQL4WfGgdQiEWcAdQMAwkqzFWf8uPJVk~tplv-tiktokx-cropcenter-q:300:400:q72.jpeg?dr=14782&amp;nonce=50452&amp;refresh_token=4871936b7d7392706bd75bfd1e8542a7&amp;x-expires=1729591200&amp;x-signature=dPmN2rcOKMx%2B873rGGLww%2B6Ad8I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["#Viral","#trendingvideo","#Tren","#New","#hausatiktok","#nigeriantiktok","#rfihausa","#news","#breakingnews"]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48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56BDE-C5AF-4A78-9EED-A032AD2B1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3045746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C11C8-D85B-4CC6-BB3C-041AB7DE5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ACF10-C43F-4801-9CF0-CD2674A9BD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6972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475758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325675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084931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21717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7268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4414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4818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0047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0672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01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- 2024-10-10 21:44:36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gCiKOFCQGxIEhLrwaIBOaASeLgefr6IQ4EElG~tplv-tiktokx-cropcenter-q:300:400:q72.jpeg?dr=14782&amp;nonce=5525&amp;refresh_token=f2a3e77415942ce2c51c56c43c1ed1e3&amp;x-expires=1729591200&amp;x-signature=J5UeLHiKQh65tJfZ2lsznZKjdhE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["#Viral","#hausatiktok","#News","#newtrend","#new","#hausawa","#trendingvideo","#trends"]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7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C6D0C-42CC-4FCC-B95F-0C91B98281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1042396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3E0BF-AA1B-4C04-AA75-0C312EBC3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2805A9-8D0B-44F3-B21E-96614836B2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1652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852933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832194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299261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01071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6702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3429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0693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5537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2030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- 2024-09-12 17:30:38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wx7LBSEtxiYgTBfBo2jakzRCLKgcApGiIRAAx~tplv-tiktokx-cropcenter-q:300:400:q72.jpeg?dr=14782&amp;nonce=40492&amp;refresh_token=bcbf16035a8214e6284858a3c7042bb3&amp;x-expires=1729591200&amp;x-signature=HrwqlQci2h%2FZo6Ww%2F%2BI0Pvq6vvw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326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7C8AA-C137-4328-A591-BDBD1D0D1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3840208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9567A-7931-4616-ADC4-CB3F6FC1B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215CDC-C435-4C7A-90EB-AE46FDCD19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883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00112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231796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7086066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83044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558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1466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9972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1808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8663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4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- 2024-10-03 21:52:14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ceJncLef9K3LKA7Quews6KGAIOSIyDwq4e9gJ~tplv-tiktokx-cropcenter-q:300:400:q72.jpeg?dr=14782&amp;nonce=39441&amp;refresh_token=3b5e6b7214b30b65efcf26bbf4adbbd1&amp;x-expires=1729591200&amp;x-signature=F4R4iRFM5Iiepiz4xRrwRoXdjo0%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59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71DA1-41D9-41A8-8064-F624413B7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4174810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16634-0770-4BED-A6B6-3183316C3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CE7FEE-503B-400A-9295-851F88BAF0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9251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128280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410330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14293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79455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9555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143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5337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6472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5543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54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- 2024-08-30 21:50:36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wLLEgBmBQwIILVeDEuofBaAS25D0F8JiJdIjC~tplv-tiktokx-cropcenter-q:300:400:q72.jpeg?dr=14782&amp;nonce=40004&amp;refresh_token=d7466b9728169aceb49995fa47104adb&amp;x-expires=1729591200&amp;x-signature=TzoGemNaaegL0JxkO0RynMz8Z8A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757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CA267-C875-49C2-BBF3-47AE98C4F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3549191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46313-8D3B-4947-9E29-20B7871C2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6BCB4B-0E0F-4484-B273-05D621D9E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0358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8080925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28350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293494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20721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4898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1019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8538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4802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523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08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- 2024-10-08 19:56:07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Y8HEJueCDAicjWw6XFpBVnBoCWQOBEBIbfHFE~tplv-tiktokx-cropcenter-q:300:400:q72.jpeg?dr=14782&amp;nonce=10629&amp;refresh_token=8e45b562e8f38d4865e1199a83cf180f&amp;x-expires=1729591200&amp;x-signature=1byAPYQxLXFKtDGO%2BC1mnwuVmr0%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["#viral","#Viral","#hausatiktok","#News"]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949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172E5-FF69-46C5-AD9B-771082D43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3109487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CFB75-4791-4263-BA7C-A82FDD694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EE8C5E-BEB9-45FB-B204-EE2F268489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687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2008319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432971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391461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49892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3519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7588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8591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5900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2063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90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- 2024-10-14 14:19:38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cpCxBZsnYB72sFNBeFEQgD7CDAVcrRIELf9JQ~tplv-tiktokx-cropcenter-q:300:400:q72.jpeg?dr=14782&amp;nonce=65834&amp;refresh_token=3399c8bceb059ee96518257916e2e073&amp;x-expires=1729591200&amp;x-signature=GamJFLaAsPQXGzCEjdUO305aQiU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["#Viral","#News","#hausatiktok","#Trend","#viralditiktok"]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183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D345C-8FB9-472E-8682-5FC93DB45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3979010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7605C-CC81-4F4F-829A-DBB55CFD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A5F1FD-B041-42E6-9F87-1212D2EB03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2363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912860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604532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1292120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68944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6110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7605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3703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393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8484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81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- 2024-09-13 23:02:40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wkSbmeIgAWOCg9QeELbAnuGAIkKxFieepkJc7~tplv-tiktokx-cropcenter-q:300:400:q72.jpeg?dr=14782&amp;nonce=76476&amp;refresh_token=c15f350cd9703244262562e8d098b49a&amp;x-expires=1729591200&amp;x-signature=9xO9%2BIaAnNrnoRQtqgjNxfH9J0I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452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33B76-B699-413F-9B4F-AE5509282B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1807048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03F21-3491-4BB0-AA86-22D61193A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953DB9-521B-44B9-B272-892755EB89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0617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6970748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870711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188570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59815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1588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3126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9234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8183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0319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60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- 2024-09-13 19:00:00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M3ZYkdijPEpclwzAyBIKbji2fXUwtBkgBvAo4~tplv-tiktokx-cropcenter-q:300:400:q72.jpeg?dr=14782&amp;nonce=7691&amp;refresh_token=70da7bfa6a81fdd581c66cb8f2a01304&amp;x-expires=1729591200&amp;x-signature=v9NV1RDyDqWxHsSIAsviqmeNx98%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["#viral","#viralvideotiktok"]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58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9970E-1F8D-4F9D-9EDE-A5EB92158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630932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9BA21-194B-4C47-B2CD-44576526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1A4CC8-9B11-4A90-B670-92F63FED07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9704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8577365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931163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747302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63666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2777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364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0164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5824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7325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14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- 2024-10-16 21:46:44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UAmKvBGiMAfvPbIQ0VHkI0iBUziEBzhgIoACJ~tplv-tiktokx-cropcenter-q:300:400:q72.jpeg?dr=14782&amp;nonce=57434&amp;refresh_token=d5c06f2e81afa7a2037e277b5270cb77&amp;x-expires=1729591200&amp;x-signature=Pfv2TT%2BTdX4ZJXaOxM10A5lsbEM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595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C211E-50A0-4FB8-B6B3-EB6D57865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551648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AA18D-9BCB-4293-9F55-4F9B4B0C7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5C2979-0591-4EF1-948A-9883870A2A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7872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507883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282250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6274078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6704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4266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3941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6209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1507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0140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68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- 2024-09-11 22:49:50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wEK5lVCIBAffQXECmOQQQhcJBFGFA4Dg54Uso~tplv-tiktokx-cropcenter-q:300:400:q72.jpeg?dr=14782&amp;nonce=67155&amp;refresh_token=2a6a31d6183b0d4f2caf58d3ec2f36e2&amp;x-expires=1729591200&amp;x-signature=neJj9qRsu%2FwlpH180%2F9duCoONTc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["#trendin","#Maiduguri","#RFIHausa","#viral","#virale","#viralvideos","#hausatiktok"]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251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D7990-12D8-4E6C-AAB2-2C39DD059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2810190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6D6FC-07D3-4F90-8B0D-349F23D9B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65EBBB-520E-4810-BC76-F1C134A471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5497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621688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147643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808398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63269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3960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0641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6203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1991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2660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220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- 2024-10-19 10:39:26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fda45cbc2b9a4376a6e2183b4a25790f_1729327193~tplv-tiktokx-cropcenter-q:300:400:q72.jpeg?dr=14782&amp;nonce=90064&amp;refresh_token=035601c041524868d1e6d9f69a5e96ca&amp;x-expires=1729591200&amp;x-signature=v1xtu5Tpy1rRTG65tMq%2FfL%2BjE94%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["#Viral","#new","#hausatiktok","#breakingnews","#tren","#trendingvideo"]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473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FEA6C-E183-4A2B-9BC6-50A0DC1B3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323164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30856-6820-45BA-B0C3-B6207BD4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829663-E634-4664-A24B-6E41513738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3593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973386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732714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348032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97477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3186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0536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2624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0279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9813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684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- 2024-10-09 11:49:02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EHEKKEwCGUDZS9GBfLIgBIIrAe6BUjeEJCOcK~tplv-tiktokx-cropcenter-q:300:400:q72.jpeg?dr=14782&amp;nonce=76412&amp;refresh_token=7c07733526d874a97a81b89cdcc91a6c&amp;x-expires=1729591200&amp;x-signature=N7Aw0TCShWPjH7GWlwAXLex8jHg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["#Viral","#hausatiktok","#tiktoknews","#trendingvideo","#News"]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683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E0EC8-4A20-4067-91DE-CCA84AC55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1268375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F28CC-B781-434A-A3E0-4F7688F45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3BEC9B-F064-408C-91F4-3E31A58D0A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0805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77633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795196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301733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86949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3736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8195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3053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0408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648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82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- 2024-09-23 22:06:03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URjVcEamIJmCzBjkB8FjHnEQYDBEFAqWQfmfi~tplv-tiktokx-cropcenter-q:300:400:q72.jpeg?dr=14782&amp;nonce=21183&amp;refresh_token=0bcad11b4b4a39496965db82787e97a0&amp;x-expires=1729591200&amp;x-signature=Q%2Bu3B7zI9JDMA531kVlah83XG1I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["#Viral","#tiktoker","#haul","#Trendi","#viralvideos","#breakingnews","#H","#lebanon"]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708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3DFBE-30AC-48CC-8334-972945602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678676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CE8CF-CEF6-417E-BEA4-192074819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CA53DE-C085-4650-A548-27161F7380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8091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579609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811247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927874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24864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0261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4385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5360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4522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4014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523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- 2024-09-18 19:32:45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QEMrzjBxAYORoKg8hIAbiigcDB2AdBS2f2jrk~tplv-tiktokx-cropcenter-q:300:400:q72.jpeg?dr=14782&amp;nonce=18697&amp;refresh_token=a573363c61135d16d2d959d18431ebdb&amp;x-expires=1729591200&amp;x-signature=b8AyGRJxsBrF9yA4fYKLde8x3GY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["#trendingvideo","#viralditiktok","#viralvideos","#trendingnow","#hausatiktok","#RFIHausa","#breakingnews","#news","#Nigeria"]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253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E86E2-DE90-494D-8401-2B0B13D18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3026181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62083-29CA-4832-8347-10A2C879A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D84E24-AA4E-4D28-8CA9-C0BE597F6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8405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331001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713789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216900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31432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4658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9010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1813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9192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389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27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- 2024-09-02 13:04:10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sIrQCBtVNu1ATDmpFmffk6JIshC5EpQJmZrBN~tplv-tiktokx-cropcenter-q:300:400:q72.jpeg?dr=14782&amp;nonce=80509&amp;refresh_token=9003c9723aa8f6d73a8dd5a50e116aaf&amp;x-expires=1729591200&amp;x-signature=rTczxlIbvOzZ%2BsO4h4a%2FZmN7%2Bx4%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["#hausa","#hausatiktok","#N","#News","#breakingnews"]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108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8902D-9FF6-425D-B543-6C3CF1025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1667581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CE62D-9299-4726-9A4F-60829E721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E510AE-A07C-4806-A45E-2574A0CB8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9245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450250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144635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634701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60239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7829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9878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1895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5083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1909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40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- 2024-10-04 21:44:30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clJceRBuAeWGQhgEX3IAfEkFFALQfchcKLsLA~tplv-tiktokx-cropcenter-q:300:400:q72.jpeg?dr=14782&amp;nonce=45880&amp;refresh_token=3469148efcf832cfa55743434cd91d9a&amp;x-expires=1729591200&amp;x-signature=URPPPa%2FPpn4PRs%2FWOzAw%2BXVxL%2Bc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217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65F45-211E-4CA6-A9F0-5527F04B6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3260028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0A0FF-C89F-49D3-A44C-0D7313DB2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089E6A-B654-4F47-BB87-AC61A90CE6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3386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530230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128582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819684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14146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9930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2404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2152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98246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89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20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- 2024-09-06 19:57:22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gfbkQ3gYIcgQEQeAg4kAlFf5sRmpbFJlekWyb~tplv-tiktokx-cropcenter-q:300:400:q72.jpeg?dr=14782&amp;nonce=86517&amp;refresh_token=b6e1e3e6156db102b99e31e2459fe1ca&amp;x-expires=1729591200&amp;x-signature=Sb3v0QXEUvxAlTvqKHuBBbzAr5I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["#trendingnow","#viral","#hausatiktok","#rfihausa","#Hausawa","#new","#breakingbadtiktok","#tiktok","#tiktoknews"]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70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1F34E-9E2C-465C-AF3E-C55523906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3056343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F4AAA-AF9B-48C9-BE57-CF042FB0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98C5C0-BD05-4C24-A296-C66F6E50BB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2716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92634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559003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495868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46429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1117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441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6198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463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6119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83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- 2024-10-05 10:05:06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0kgBf9pCixkIz8awBzoiAPAEsIHAMS90gIZD3~tplv-tiktokx-cropcenter-q:300:400:q72.jpeg?dr=14782&amp;nonce=133&amp;refresh_token=ef20e85544e190e2b381ed6236ba2370&amp;x-expires=1729591200&amp;x-signature=0SOEkRW2alzBIm1SfprlaSgyDlU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["#Viral","#hausatiktok","#news","#trendingvideo","#Trend","#viralvideos","#breakingnews"]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225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D66A6-44A4-4443-8294-1EEDBE8CC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2465917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28E4A-878C-41E0-9E2E-F1F98D857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9A78D1-E048-4613-A122-9C9663C7DE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2108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885693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119445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904607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73578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1564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8107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2432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4024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6427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363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- 2024-09-17 16:30:15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4IQVFSGNCJ4ydyLIKEy5AQ8ECzTe0fgxrgGfn~tplv-tiktokx-cropcenter-q:300:400:q72.jpeg?dr=14782&amp;nonce=47348&amp;refresh_token=37fef5d3a6975c6e70c3832a9ae5c753&amp;x-expires=1729591200&amp;x-signature=LqWmoA3riJoewl57ZUDgsa6Aga4%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["#trendingvideo","#viral","#hausatiktok","#tiktokmali","#Mali","#Bomaki"]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815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9EAF9-C8CB-428B-A8C8-F671F4821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3885728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CB0CB-700D-4A20-822E-F8971F6B8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2AC5C-7C5C-4600-BDDA-BA79DF43C4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7200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894745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08189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428306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66629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8819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4732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2953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8232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554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41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- 2024-10-03 21:51:57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08q8eRIeJKXQm4QEgLffuAhBAGAv3uXMSseQv~tplv-tiktokx-cropcenter-q:300:400:q72.jpeg?dr=14782&amp;nonce=27843&amp;refresh_token=1c1ea5cbfecdf4572f039109c4a722aa&amp;x-expires=1729591200&amp;x-signature=1BAO55oBGEw77xecESxMaUthMOI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42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E748B-FFEE-4DEB-8A66-B2FFE6EB50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1619160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AD7A4-C365-4E92-9313-3596C3B97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5D497B-7686-4331-88E6-1F7A5BAFD8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563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944075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50389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7006803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84205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8325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4035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8869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3275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3123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08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- 2024-09-19 22:51:21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cACsFuq57ZqDjxOVfSBIHCqQJEhBLeQdmHsIK~tplv-tiktokx-cropcenter-q:300:400:q72.jpeg?dr=14782&amp;nonce=41994&amp;refresh_token=52f6496ee1183946456308cce461af55&amp;x-expires=1729591200&amp;x-signature=3%2F7VZ9Q6%2B8cdljX3GeLo%2B%2BtlS5A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["#Tr","#viraltiktok","#tiktoknews","#hausatiktok","#nigeria"]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143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6F2742-5C49-4E6A-AD03-9D54038AF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3658666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C666B-475C-49C9-A60F-EB3FD376D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99A738-D7FD-4A45-B6E8-317F71944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2615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788265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28576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83211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3010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2669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3805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643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3105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7109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680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- 2024-09-10 21:34:52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0nB0iYBokPAnejivszKgBA6EGgMrcIYEdTjWk~tplv-tiktokx-cropcenter-q:300:400:q72.jpeg?dr=14782&amp;nonce=64912&amp;refresh_token=f50c28f304d43feee1ab4ffe19bfa680&amp;x-expires=1729591200&amp;x-signature=bTm42u2xIPKxcqG%2BP2NscPz%2BpZU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["#VIRAL","#trending","#trendingvideo","#hausatiktok","#newsong","#breakdance","#viraliza"]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76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782F4-F74C-418E-AAD1-FAA0896C4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3173805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A3AF0-6A91-4429-A45E-3B80BC057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@rfi_ha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23FCE0-ADB7-4A40-996E-16422878E1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0960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2855040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42629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4446434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20010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3645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54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3647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9061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9415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39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@rfi_ha - 2024-09-19 21:32:26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sign-va.tiktokcdn.com/tos-maliva-p-0068/oI5eEhAEAQWWeXg3AgFYgfQY8fSfsJKIBMpsYX~tplv-tiktokx-cropcenter-q:300:400:q72.jpeg?dr=14782&amp;nonce=97596&amp;refresh_token=b9fcddfaaf9182aea66433ada91367e3&amp;x-expires=1729591200&amp;x-signature=b4vEfwx0K8xR8Wrd3LjX%2BZmLgQw%3D&amp;biz_tag=tt_video&amp;idc=maliva&amp;ps=933b5bde&amp;s=TIKTOK_FOR_DEVELOPER&amp;sc=cover&amp;shcp=8aecc5ac&amp;shp=d05b14bd&amp;t=bacd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["#trendingvideo","#virale","#viraltiktokvideo","#hausatiktok","#nigeria","#breakingnews"]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498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0C402-D9C5-48C9-A47E-1D216BC01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08/01/2024 - 10/21/2024</a:t>
            </a:r>
          </a:p>
        </p:txBody>
      </p:sp>
    </p:spTree>
    <p:extLst>
      <p:ext uri="{BB962C8B-B14F-4D97-AF65-F5344CB8AC3E}">
        <p14:creationId xmlns:p14="http://schemas.microsoft.com/office/powerpoint/2010/main" val="10258564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3450</Words>
  <Application>Microsoft Office PowerPoint</Application>
  <PresentationFormat>On-screen Show (4:3)</PresentationFormat>
  <Paragraphs>486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Tiktok Videos Table | @rfi_ha - 1 of 26</vt:lpstr>
      <vt:lpstr>Tiktok Videos Table | @rfi_ha - 2 of 26</vt:lpstr>
      <vt:lpstr>Tiktok Videos Table | @rfi_ha - 3 of 26</vt:lpstr>
      <vt:lpstr>Tiktok Videos Table | @rfi_ha - 4 of 26</vt:lpstr>
      <vt:lpstr>Tiktok Videos Table | @rfi_ha - 5 of 26</vt:lpstr>
      <vt:lpstr>Tiktok Videos Table | @rfi_ha - 6 of 26</vt:lpstr>
      <vt:lpstr>Tiktok Videos Table | @rfi_ha - 7 of 26</vt:lpstr>
      <vt:lpstr>Tiktok Videos Table | @rfi_ha - 8 of 26</vt:lpstr>
      <vt:lpstr>Tiktok Videos Table | @rfi_ha - 9 of 26</vt:lpstr>
      <vt:lpstr>Tiktok Videos Table | @rfi_ha - 10 of 26</vt:lpstr>
      <vt:lpstr>Tiktok Videos Table | @rfi_ha - 11 of 26</vt:lpstr>
      <vt:lpstr>Tiktok Videos Table | @rfi_ha - 12 of 26</vt:lpstr>
      <vt:lpstr>Tiktok Videos Table | @rfi_ha - 13 of 26</vt:lpstr>
      <vt:lpstr>Tiktok Videos Table | @rfi_ha - 14 of 26</vt:lpstr>
      <vt:lpstr>Tiktok Videos Table | @rfi_ha - 15 of 26</vt:lpstr>
      <vt:lpstr>Tiktok Videos Table | @rfi_ha - 16 of 26</vt:lpstr>
      <vt:lpstr>Tiktok Videos Table | @rfi_ha - 17 of 26</vt:lpstr>
      <vt:lpstr>Tiktok Videos Table | @rfi_ha - 18 of 26</vt:lpstr>
      <vt:lpstr>Tiktok Videos Table | @rfi_ha - 19 of 26</vt:lpstr>
      <vt:lpstr>Tiktok Videos Table | @rfi_ha - 20 of 26</vt:lpstr>
      <vt:lpstr>Tiktok Videos Table | @rfi_ha - 21 of 26</vt:lpstr>
      <vt:lpstr>Tiktok Videos Table | @rfi_ha - 22 of 26</vt:lpstr>
      <vt:lpstr>Tiktok Videos Table | @rfi_ha - 23 of 26</vt:lpstr>
      <vt:lpstr>Tiktok Videos Table | @rfi_ha - 24 of 26</vt:lpstr>
      <vt:lpstr>Tiktok Videos Table | @rfi_ha - 25 of 26</vt:lpstr>
      <vt:lpstr>Tiktok Videos Table | @rfi_ha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@rfi_ha - 1 of 26</dc:title>
  <dc:creator>Frederik Born</dc:creator>
  <cp:lastModifiedBy>Frederik Born</cp:lastModifiedBy>
  <cp:revision>1</cp:revision>
  <dcterms:created xsi:type="dcterms:W3CDTF">2024-10-21T13:11:39Z</dcterms:created>
  <dcterms:modified xsi:type="dcterms:W3CDTF">2024-10-21T13:14:06Z</dcterms:modified>
</cp:coreProperties>
</file>