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7B50B-193B-458F-A54E-F58BFF684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Infomigrants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AA6FB0-9EF4-493F-B3C7-8C343580FB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534015"/>
              </p:ext>
            </p:extLst>
          </p:nvPr>
        </p:nvGraphicFramePr>
        <p:xfrm>
          <a:off x="457200" y="1731963"/>
          <a:ext cx="8229600" cy="284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76905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5210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208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2706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312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3298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3681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1402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6084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82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InfoMigrants - </a:t>
                      </a:r>
                      <a:r>
                        <a:rPr lang="as-IN" sz="1000"/>
                        <a:t>বাংলা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11458946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10688552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46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مهاجر نیوز - </a:t>
                      </a:r>
                      <a:r>
                        <a:rPr lang="en-US" sz="1000"/>
                        <a:t>InfoMigrants 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8324910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3245286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1199218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18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مهاجر نيوز - </a:t>
                      </a:r>
                      <a:r>
                        <a:rPr lang="en-US" sz="1000"/>
                        <a:t>InfoMigrants Arabic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3728379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6949729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68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InfoMigrants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6768600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03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s-AF" sz="1000"/>
                        <a:t>کډوال نيوز - </a:t>
                      </a:r>
                      <a:r>
                        <a:rPr lang="en-US" sz="1000"/>
                        <a:t>InfoMigrants Pashto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1359847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2928026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81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InfoMigrants -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2926677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2893368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2889298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350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B1D83-9E52-4A6C-9ECF-77D2CA8C56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2554556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Video Views Table | Infomigrants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Table | Infomigrants</dc:title>
  <dc:creator>Frederik Born</dc:creator>
  <cp:lastModifiedBy>Frederik Born</cp:lastModifiedBy>
  <cp:revision>1</cp:revision>
  <dcterms:created xsi:type="dcterms:W3CDTF">2024-10-02T10:24:25Z</dcterms:created>
  <dcterms:modified xsi:type="dcterms:W3CDTF">2024-10-02T10:24:35Z</dcterms:modified>
</cp:coreProperties>
</file>