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7E42C-6575-4B26-BFCC-B4A75BF60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Infomigrants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C282D7-B64A-4E4E-8B7F-2B4E0730EC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1316565"/>
              </p:ext>
            </p:extLst>
          </p:nvPr>
        </p:nvGraphicFramePr>
        <p:xfrm>
          <a:off x="457200" y="1731963"/>
          <a:ext cx="8229600" cy="284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48144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441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5246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4442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7649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6260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310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7754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1068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119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s-AF" sz="1000"/>
                        <a:t>کډوال نيوز - </a:t>
                      </a:r>
                      <a:r>
                        <a:rPr lang="en-US" sz="1000"/>
                        <a:t>InfoMigrants Pashto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3557160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1359847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2928026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3439267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276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مهاجر نیوز - </a:t>
                      </a:r>
                      <a:r>
                        <a:rPr lang="en-US" sz="1000"/>
                        <a:t>InfoMigrants 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8324910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3245286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1199218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8176874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8155932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1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مهاجر نيوز - </a:t>
                      </a:r>
                      <a:r>
                        <a:rPr lang="en-US" sz="1000"/>
                        <a:t>InfoMigrants Arabic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7057010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3728379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6949729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7018679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131480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05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InfoMigrants - </a:t>
                      </a:r>
                      <a:r>
                        <a:rPr lang="as-IN" sz="1000"/>
                        <a:t>বাংলা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11458946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4803551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2077833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10688552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11343260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953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InfoMigrants - 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2926677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2893368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2889298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084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InfoMigrants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6834259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2883608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6786060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6768600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009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012E4-5C48-49B8-9C61-E948E950B8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21211949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</Words>
  <Application>Microsoft Office PowerPoint</Application>
  <PresentationFormat>On-screen Show (4:3)</PresentationFormat>
  <Paragraphs>65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Video Views Table | Infomigrants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Video Views Table | Infomigrants</dc:title>
  <dc:creator>Frederik Born</dc:creator>
  <cp:lastModifiedBy>Frederik Born</cp:lastModifiedBy>
  <cp:revision>1</cp:revision>
  <dcterms:created xsi:type="dcterms:W3CDTF">2024-10-02T10:19:33Z</dcterms:created>
  <dcterms:modified xsi:type="dcterms:W3CDTF">2024-10-02T10:19:44Z</dcterms:modified>
</cp:coreProperties>
</file>