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F1C7-49C0-B43C-1B66461045E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F1C7-49C0-B43C-1B6646104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83904"/>
        <c:axId val="381485872"/>
      </c:lineChart>
      <c:catAx>
        <c:axId val="38148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5872"/>
        <c:crosses val="autoZero"/>
        <c:auto val="1"/>
        <c:lblAlgn val="ctr"/>
        <c:lblOffset val="100"/>
        <c:noMultiLvlLbl val="0"/>
      </c:catAx>
      <c:valAx>
        <c:axId val="3814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094A2-F6B7-4C21-893B-EB75DA792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7FE8A-A8F3-4DCC-9116-5F80328A6D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0011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FB9CE-9F08-49E5-ADFC-600253EF5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37B8B-E56D-4D65-9D79-67A59FE0C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121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2 profiles</dc:title>
  <dc:creator>Frederik Born</dc:creator>
  <cp:lastModifiedBy>Frederik Born</cp:lastModifiedBy>
  <cp:revision>1</cp:revision>
  <dcterms:created xsi:type="dcterms:W3CDTF">2024-09-20T11:54:33Z</dcterms:created>
  <dcterms:modified xsi:type="dcterms:W3CDTF">2024-09-20T11:54:36Z</dcterms:modified>
</cp:coreProperties>
</file>